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notesSlides/notesSlide13.xml" ContentType="application/vnd.openxmlformats-officedocument.presentationml.notesSlide+xml"/>
  <Override PartName="/ppt/comments/modernComment_102_7DC05F85.xml" ContentType="application/vnd.ms-powerpoint.comments+xml"/>
  <Override PartName="/ppt/notesSlides/notesSlide14.xml" ContentType="application/vnd.openxmlformats-officedocument.presentationml.notesSlide+xml"/>
  <Override PartName="/ppt/comments/modernComment_123_DD226EE1.xml" ContentType="application/vnd.ms-powerpoint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modernComment_116_31362CA7.xml" ContentType="application/vnd.ms-powerpoint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modernComment_132_7EF51595.xml" ContentType="application/vnd.ms-powerpoint.comments+xml"/>
  <Override PartName="/ppt/comments/modernComment_107_E0C67832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7"/>
  </p:notesMasterIdLst>
  <p:handoutMasterIdLst>
    <p:handoutMasterId r:id="rId108"/>
  </p:handoutMasterIdLst>
  <p:sldIdLst>
    <p:sldId id="308" r:id="rId2"/>
    <p:sldId id="299" r:id="rId3"/>
    <p:sldId id="320" r:id="rId4"/>
    <p:sldId id="319" r:id="rId5"/>
    <p:sldId id="322" r:id="rId6"/>
    <p:sldId id="318" r:id="rId7"/>
    <p:sldId id="366" r:id="rId8"/>
    <p:sldId id="323" r:id="rId9"/>
    <p:sldId id="330" r:id="rId10"/>
    <p:sldId id="365" r:id="rId11"/>
    <p:sldId id="331" r:id="rId12"/>
    <p:sldId id="367" r:id="rId13"/>
    <p:sldId id="327" r:id="rId14"/>
    <p:sldId id="326" r:id="rId15"/>
    <p:sldId id="362" r:id="rId16"/>
    <p:sldId id="328" r:id="rId17"/>
    <p:sldId id="371" r:id="rId18"/>
    <p:sldId id="373" r:id="rId19"/>
    <p:sldId id="324" r:id="rId20"/>
    <p:sldId id="317" r:id="rId21"/>
    <p:sldId id="372" r:id="rId22"/>
    <p:sldId id="369" r:id="rId23"/>
    <p:sldId id="370" r:id="rId24"/>
    <p:sldId id="368" r:id="rId25"/>
    <p:sldId id="333" r:id="rId26"/>
    <p:sldId id="336" r:id="rId27"/>
    <p:sldId id="334" r:id="rId28"/>
    <p:sldId id="335" r:id="rId29"/>
    <p:sldId id="337" r:id="rId30"/>
    <p:sldId id="338" r:id="rId31"/>
    <p:sldId id="339" r:id="rId32"/>
    <p:sldId id="340" r:id="rId33"/>
    <p:sldId id="341" r:id="rId34"/>
    <p:sldId id="342" r:id="rId35"/>
    <p:sldId id="343" r:id="rId36"/>
    <p:sldId id="344" r:id="rId37"/>
    <p:sldId id="345" r:id="rId38"/>
    <p:sldId id="346" r:id="rId39"/>
    <p:sldId id="347" r:id="rId40"/>
    <p:sldId id="348" r:id="rId41"/>
    <p:sldId id="349" r:id="rId42"/>
    <p:sldId id="350" r:id="rId43"/>
    <p:sldId id="351" r:id="rId44"/>
    <p:sldId id="352" r:id="rId45"/>
    <p:sldId id="353" r:id="rId46"/>
    <p:sldId id="354" r:id="rId47"/>
    <p:sldId id="356" r:id="rId48"/>
    <p:sldId id="364" r:id="rId49"/>
    <p:sldId id="357" r:id="rId50"/>
    <p:sldId id="358" r:id="rId51"/>
    <p:sldId id="360" r:id="rId52"/>
    <p:sldId id="359" r:id="rId53"/>
    <p:sldId id="363" r:id="rId54"/>
    <p:sldId id="321" r:id="rId55"/>
    <p:sldId id="315" r:id="rId56"/>
    <p:sldId id="304" r:id="rId57"/>
    <p:sldId id="257" r:id="rId58"/>
    <p:sldId id="258" r:id="rId59"/>
    <p:sldId id="290" r:id="rId60"/>
    <p:sldId id="291" r:id="rId61"/>
    <p:sldId id="292" r:id="rId62"/>
    <p:sldId id="301" r:id="rId63"/>
    <p:sldId id="303" r:id="rId64"/>
    <p:sldId id="270" r:id="rId65"/>
    <p:sldId id="316" r:id="rId66"/>
    <p:sldId id="307" r:id="rId67"/>
    <p:sldId id="278" r:id="rId68"/>
    <p:sldId id="282" r:id="rId69"/>
    <p:sldId id="300" r:id="rId70"/>
    <p:sldId id="274" r:id="rId71"/>
    <p:sldId id="273" r:id="rId72"/>
    <p:sldId id="285" r:id="rId73"/>
    <p:sldId id="305" r:id="rId74"/>
    <p:sldId id="306" r:id="rId75"/>
    <p:sldId id="284" r:id="rId76"/>
    <p:sldId id="276" r:id="rId77"/>
    <p:sldId id="261" r:id="rId78"/>
    <p:sldId id="269" r:id="rId79"/>
    <p:sldId id="263" r:id="rId80"/>
    <p:sldId id="264" r:id="rId81"/>
    <p:sldId id="260" r:id="rId82"/>
    <p:sldId id="265" r:id="rId83"/>
    <p:sldId id="267" r:id="rId84"/>
    <p:sldId id="266" r:id="rId85"/>
    <p:sldId id="271" r:id="rId86"/>
    <p:sldId id="277" r:id="rId87"/>
    <p:sldId id="279" r:id="rId88"/>
    <p:sldId id="268" r:id="rId89"/>
    <p:sldId id="280" r:id="rId90"/>
    <p:sldId id="281" r:id="rId91"/>
    <p:sldId id="287" r:id="rId92"/>
    <p:sldId id="288" r:id="rId93"/>
    <p:sldId id="302" r:id="rId94"/>
    <p:sldId id="309" r:id="rId95"/>
    <p:sldId id="310" r:id="rId96"/>
    <p:sldId id="311" r:id="rId97"/>
    <p:sldId id="312" r:id="rId98"/>
    <p:sldId id="313" r:id="rId99"/>
    <p:sldId id="314" r:id="rId100"/>
    <p:sldId id="275" r:id="rId101"/>
    <p:sldId id="298" r:id="rId102"/>
    <p:sldId id="294" r:id="rId103"/>
    <p:sldId id="295" r:id="rId104"/>
    <p:sldId id="296" r:id="rId105"/>
    <p:sldId id="297" r:id="rId106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0A14E4C-6B9B-4C89-8711-5BC3C5C1C681}">
          <p14:sldIdLst>
            <p14:sldId id="308"/>
            <p14:sldId id="299"/>
          </p14:sldIdLst>
        </p14:section>
        <p14:section name="ByteFrost V2.0 – 16bit Address" id="{8538EA7A-278B-4B0F-991E-F7891C2FE448}">
          <p14:sldIdLst>
            <p14:sldId id="320"/>
            <p14:sldId id="319"/>
            <p14:sldId id="322"/>
            <p14:sldId id="318"/>
            <p14:sldId id="366"/>
            <p14:sldId id="323"/>
            <p14:sldId id="330"/>
            <p14:sldId id="365"/>
            <p14:sldId id="331"/>
            <p14:sldId id="367"/>
            <p14:sldId id="327"/>
            <p14:sldId id="326"/>
            <p14:sldId id="362"/>
            <p14:sldId id="328"/>
            <p14:sldId id="371"/>
            <p14:sldId id="373"/>
            <p14:sldId id="324"/>
            <p14:sldId id="317"/>
            <p14:sldId id="372"/>
            <p14:sldId id="369"/>
            <p14:sldId id="370"/>
            <p14:sldId id="368"/>
          </p14:sldIdLst>
        </p14:section>
        <p14:section name="OpCode V2.0" id="{DD861572-A028-4127-ADBC-F2E158BAA99E}">
          <p14:sldIdLst>
            <p14:sldId id="333"/>
            <p14:sldId id="336"/>
            <p14:sldId id="334"/>
            <p14:sldId id="335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6"/>
          </p14:sldIdLst>
        </p14:section>
        <p14:section name="SD Card" id="{D364C050-FF73-4F21-BB8C-C2ED624BB1FB}">
          <p14:sldIdLst/>
        </p14:section>
        <p14:section name="Chips" id="{58193CE2-D3ED-4F82-BC15-B74E50DE486C}">
          <p14:sldIdLst>
            <p14:sldId id="364"/>
            <p14:sldId id="357"/>
            <p14:sldId id="358"/>
            <p14:sldId id="360"/>
            <p14:sldId id="359"/>
            <p14:sldId id="363"/>
          </p14:sldIdLst>
        </p14:section>
        <p14:section name="ByteFrost V1.0" id="{6B090879-C450-48D9-B5C8-DAEEB8970368}">
          <p14:sldIdLst>
            <p14:sldId id="321"/>
            <p14:sldId id="315"/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4"/>
            <p14:sldId id="273"/>
            <p14:sldId id="285"/>
            <p14:sldId id="305"/>
            <p14:sldId id="306"/>
          </p14:sldIdLst>
        </p14:section>
        <p14:section name="OpCode V1.0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4C601D-A3FB-E5F9-28C4-8691D725C714}" name="Ron Keidar" initials="RK" userId="bd522e22234dfd79" providerId="Windows Live"/>
  <p188:author id="{C1C229C8-99E3-C200-4106-60997B1255A7}" name="Gil Keidar" initials="GK" userId="39bab330baa154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CECE"/>
    <a:srgbClr val="FFFFCC"/>
    <a:srgbClr val="4472C4"/>
    <a:srgbClr val="A9D18E"/>
    <a:srgbClr val="CC99FF"/>
    <a:srgbClr val="9999FF"/>
    <a:srgbClr val="7030A0"/>
    <a:srgbClr val="FF0000"/>
    <a:srgbClr val="BDD7EE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894EC0-A44F-48D2-B105-EBF532FC93CF}" v="44" dt="2025-01-11T02:13:49.4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4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2316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2938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microsoft.com/office/2016/11/relationships/changesInfo" Target="changesInfos/changesInfo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handoutMaster" Target="handoutMasters/handout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115" Type="http://schemas.microsoft.com/office/2018/10/relationships/authors" Target="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l Keidar" userId="39bab330baa1541e" providerId="LiveId" clId="{2DB453AE-7643-460E-AD0E-13DA856CFA35}"/>
    <pc:docChg chg="modSld">
      <pc:chgData name="Gil Keidar" userId="39bab330baa1541e" providerId="LiveId" clId="{2DB453AE-7643-460E-AD0E-13DA856CFA35}" dt="2024-09-20T02:11:50.975" v="3" actId="20577"/>
      <pc:docMkLst>
        <pc:docMk/>
      </pc:docMkLst>
      <pc:sldChg chg="modSp mod">
        <pc:chgData name="Gil Keidar" userId="39bab330baa1541e" providerId="LiveId" clId="{2DB453AE-7643-460E-AD0E-13DA856CFA35}" dt="2024-09-20T02:11:50.975" v="3" actId="20577"/>
        <pc:sldMkLst>
          <pc:docMk/>
          <pc:sldMk cId="1820278977" sldId="348"/>
        </pc:sldMkLst>
      </pc:sldChg>
    </pc:docChg>
  </pc:docChgLst>
  <pc:docChgLst>
    <pc:chgData name="Ron Keidar" userId="bd522e22234dfd79" providerId="LiveId" clId="{834D198D-FE0F-4E0A-A057-268A858F1B5E}"/>
    <pc:docChg chg="undo redo custSel addSld delSld modSld sldOrd addSection modSection">
      <pc:chgData name="Ron Keidar" userId="bd522e22234dfd79" providerId="LiveId" clId="{834D198D-FE0F-4E0A-A057-268A858F1B5E}" dt="2024-09-08T22:11:46.971" v="9791"/>
      <pc:docMkLst>
        <pc:docMk/>
      </pc:docMkLst>
      <pc:sldChg chg="modSp mod">
        <pc:chgData name="Ron Keidar" userId="bd522e22234dfd79" providerId="LiveId" clId="{834D198D-FE0F-4E0A-A057-268A858F1B5E}" dt="2024-07-30T03:51:09.522" v="3" actId="404"/>
        <pc:sldMkLst>
          <pc:docMk/>
          <pc:sldMk cId="3352378055" sldId="277"/>
        </pc:sldMkLst>
      </pc:sldChg>
      <pc:sldChg chg="modSp mod">
        <pc:chgData name="Ron Keidar" userId="bd522e22234dfd79" providerId="LiveId" clId="{834D198D-FE0F-4E0A-A057-268A858F1B5E}" dt="2024-07-30T04:02:21.923" v="21" actId="404"/>
        <pc:sldMkLst>
          <pc:docMk/>
          <pc:sldMk cId="393411332" sldId="279"/>
        </pc:sldMkLst>
      </pc:sldChg>
      <pc:sldChg chg="addSp modSp mod ord">
        <pc:chgData name="Ron Keidar" userId="bd522e22234dfd79" providerId="LiveId" clId="{834D198D-FE0F-4E0A-A057-268A858F1B5E}" dt="2024-09-07T00:07:15" v="6404" actId="20577"/>
        <pc:sldMkLst>
          <pc:docMk/>
          <pc:sldMk cId="2691707959" sldId="317"/>
        </pc:sldMkLst>
      </pc:sldChg>
      <pc:sldChg chg="addSp delSp modSp mod">
        <pc:chgData name="Ron Keidar" userId="bd522e22234dfd79" providerId="LiveId" clId="{834D198D-FE0F-4E0A-A057-268A858F1B5E}" dt="2024-09-06T23:09:10.654" v="5742" actId="1038"/>
        <pc:sldMkLst>
          <pc:docMk/>
          <pc:sldMk cId="1956831080" sldId="318"/>
        </pc:sldMkLst>
      </pc:sldChg>
      <pc:sldChg chg="modSp mod">
        <pc:chgData name="Ron Keidar" userId="bd522e22234dfd79" providerId="LiveId" clId="{834D198D-FE0F-4E0A-A057-268A858F1B5E}" dt="2024-09-08T19:19:10.413" v="9701"/>
        <pc:sldMkLst>
          <pc:docMk/>
          <pc:sldMk cId="3889636394" sldId="319"/>
        </pc:sldMkLst>
      </pc:sldChg>
      <pc:sldChg chg="delSp modSp mod">
        <pc:chgData name="Ron Keidar" userId="bd522e22234dfd79" providerId="LiveId" clId="{834D198D-FE0F-4E0A-A057-268A858F1B5E}" dt="2024-09-08T19:20:15.076" v="9704" actId="3064"/>
        <pc:sldMkLst>
          <pc:docMk/>
          <pc:sldMk cId="1661920262" sldId="322"/>
        </pc:sldMkLst>
      </pc:sldChg>
      <pc:sldChg chg="addSp delSp modSp mod">
        <pc:chgData name="Ron Keidar" userId="bd522e22234dfd79" providerId="LiveId" clId="{834D198D-FE0F-4E0A-A057-268A858F1B5E}" dt="2024-09-08T21:55:49.588" v="9777"/>
        <pc:sldMkLst>
          <pc:docMk/>
          <pc:sldMk cId="3127032368" sldId="323"/>
        </pc:sldMkLst>
      </pc:sldChg>
      <pc:sldChg chg="addSp modSp mod">
        <pc:chgData name="Ron Keidar" userId="bd522e22234dfd79" providerId="LiveId" clId="{834D198D-FE0F-4E0A-A057-268A858F1B5E}" dt="2024-09-08T22:08:48.479" v="9790"/>
        <pc:sldMkLst>
          <pc:docMk/>
          <pc:sldMk cId="3330304884" sldId="324"/>
        </pc:sldMkLst>
      </pc:sldChg>
      <pc:sldChg chg="addSp delSp modSp del mod modShow">
        <pc:chgData name="Ron Keidar" userId="bd522e22234dfd79" providerId="LiveId" clId="{834D198D-FE0F-4E0A-A057-268A858F1B5E}" dt="2024-08-31T04:25:05.634" v="4004" actId="47"/>
        <pc:sldMkLst>
          <pc:docMk/>
          <pc:sldMk cId="2888767004" sldId="325"/>
        </pc:sldMkLst>
      </pc:sldChg>
      <pc:sldChg chg="addSp modSp mod">
        <pc:chgData name="Ron Keidar" userId="bd522e22234dfd79" providerId="LiveId" clId="{834D198D-FE0F-4E0A-A057-268A858F1B5E}" dt="2024-08-31T21:17:13.434" v="4673" actId="1076"/>
        <pc:sldMkLst>
          <pc:docMk/>
          <pc:sldMk cId="3913557010" sldId="326"/>
        </pc:sldMkLst>
      </pc:sldChg>
      <pc:sldChg chg="addSp delSp modSp mod">
        <pc:chgData name="Ron Keidar" userId="bd522e22234dfd79" providerId="LiveId" clId="{834D198D-FE0F-4E0A-A057-268A858F1B5E}" dt="2024-08-31T21:20:28.717" v="4748" actId="166"/>
        <pc:sldMkLst>
          <pc:docMk/>
          <pc:sldMk cId="2618883436" sldId="327"/>
        </pc:sldMkLst>
      </pc:sldChg>
      <pc:sldChg chg="modSp mod">
        <pc:chgData name="Ron Keidar" userId="bd522e22234dfd79" providerId="LiveId" clId="{834D198D-FE0F-4E0A-A057-268A858F1B5E}" dt="2024-08-31T20:53:23.474" v="4293" actId="1038"/>
        <pc:sldMkLst>
          <pc:docMk/>
          <pc:sldMk cId="436059809" sldId="328"/>
        </pc:sldMkLst>
      </pc:sldChg>
      <pc:sldChg chg="del">
        <pc:chgData name="Ron Keidar" userId="bd522e22234dfd79" providerId="LiveId" clId="{834D198D-FE0F-4E0A-A057-268A858F1B5E}" dt="2024-07-30T03:40:26.226" v="1" actId="47"/>
        <pc:sldMkLst>
          <pc:docMk/>
          <pc:sldMk cId="1745588057" sldId="329"/>
        </pc:sldMkLst>
      </pc:sldChg>
      <pc:sldChg chg="addSp delSp modSp mod ord">
        <pc:chgData name="Ron Keidar" userId="bd522e22234dfd79" providerId="LiveId" clId="{834D198D-FE0F-4E0A-A057-268A858F1B5E}" dt="2024-09-08T21:56:16.538" v="9780" actId="1076"/>
        <pc:sldMkLst>
          <pc:docMk/>
          <pc:sldMk cId="3265224847" sldId="330"/>
        </pc:sldMkLst>
      </pc:sldChg>
      <pc:sldChg chg="addSp delSp modSp add mod ord">
        <pc:chgData name="Ron Keidar" userId="bd522e22234dfd79" providerId="LiveId" clId="{834D198D-FE0F-4E0A-A057-268A858F1B5E}" dt="2024-09-08T22:03:01.144" v="9786"/>
        <pc:sldMkLst>
          <pc:docMk/>
          <pc:sldMk cId="3086040248" sldId="331"/>
        </pc:sldMkLst>
      </pc:sldChg>
      <pc:sldChg chg="modSp add del mod">
        <pc:chgData name="Ron Keidar" userId="bd522e22234dfd79" providerId="LiveId" clId="{834D198D-FE0F-4E0A-A057-268A858F1B5E}" dt="2024-07-30T04:38:40.463" v="42" actId="47"/>
        <pc:sldMkLst>
          <pc:docMk/>
          <pc:sldMk cId="3403092251" sldId="332"/>
        </pc:sldMkLst>
      </pc:sldChg>
      <pc:sldChg chg="modSp add mod">
        <pc:chgData name="Ron Keidar" userId="bd522e22234dfd79" providerId="LiveId" clId="{834D198D-FE0F-4E0A-A057-268A858F1B5E}" dt="2024-08-29T19:03:59.195" v="2593" actId="20577"/>
        <pc:sldMkLst>
          <pc:docMk/>
          <pc:sldMk cId="1186552312" sldId="333"/>
        </pc:sldMkLst>
      </pc:sldChg>
      <pc:sldChg chg="addSp modSp add mod">
        <pc:chgData name="Ron Keidar" userId="bd522e22234dfd79" providerId="LiveId" clId="{834D198D-FE0F-4E0A-A057-268A858F1B5E}" dt="2024-08-29T03:14:42.932" v="1321" actId="20577"/>
        <pc:sldMkLst>
          <pc:docMk/>
          <pc:sldMk cId="2167098067" sldId="334"/>
        </pc:sldMkLst>
      </pc:sldChg>
      <pc:sldChg chg="addSp modSp add mod">
        <pc:chgData name="Ron Keidar" userId="bd522e22234dfd79" providerId="LiveId" clId="{834D198D-FE0F-4E0A-A057-268A858F1B5E}" dt="2024-08-29T03:14:33.299" v="1314" actId="20577"/>
        <pc:sldMkLst>
          <pc:docMk/>
          <pc:sldMk cId="1880776997" sldId="335"/>
        </pc:sldMkLst>
      </pc:sldChg>
      <pc:sldChg chg="modSp add mod ord">
        <pc:chgData name="Ron Keidar" userId="bd522e22234dfd79" providerId="LiveId" clId="{834D198D-FE0F-4E0A-A057-268A858F1B5E}" dt="2024-07-30T04:42:34.287" v="174" actId="20577"/>
        <pc:sldMkLst>
          <pc:docMk/>
          <pc:sldMk cId="2728755570" sldId="336"/>
        </pc:sldMkLst>
      </pc:sldChg>
      <pc:sldChg chg="addSp delSp modSp add mod modNotesTx">
        <pc:chgData name="Ron Keidar" userId="bd522e22234dfd79" providerId="LiveId" clId="{834D198D-FE0F-4E0A-A057-268A858F1B5E}" dt="2024-08-29T03:16:39.318" v="1370" actId="20577"/>
        <pc:sldMkLst>
          <pc:docMk/>
          <pc:sldMk cId="1649857931" sldId="337"/>
        </pc:sldMkLst>
      </pc:sldChg>
      <pc:sldChg chg="addSp modSp add mod">
        <pc:chgData name="Ron Keidar" userId="bd522e22234dfd79" providerId="LiveId" clId="{834D198D-FE0F-4E0A-A057-268A858F1B5E}" dt="2024-08-29T03:17:22.698" v="1381" actId="20577"/>
        <pc:sldMkLst>
          <pc:docMk/>
          <pc:sldMk cId="3376200829" sldId="338"/>
        </pc:sldMkLst>
      </pc:sldChg>
      <pc:sldChg chg="addSp modSp add mod">
        <pc:chgData name="Ron Keidar" userId="bd522e22234dfd79" providerId="LiveId" clId="{834D198D-FE0F-4E0A-A057-268A858F1B5E}" dt="2024-08-29T03:17:46.013" v="1386" actId="20577"/>
        <pc:sldMkLst>
          <pc:docMk/>
          <pc:sldMk cId="500000336" sldId="339"/>
        </pc:sldMkLst>
      </pc:sldChg>
      <pc:sldChg chg="addSp modSp add mod">
        <pc:chgData name="Ron Keidar" userId="bd522e22234dfd79" providerId="LiveId" clId="{834D198D-FE0F-4E0A-A057-268A858F1B5E}" dt="2024-08-29T03:18:10.222" v="1390" actId="14100"/>
        <pc:sldMkLst>
          <pc:docMk/>
          <pc:sldMk cId="29965533" sldId="340"/>
        </pc:sldMkLst>
      </pc:sldChg>
      <pc:sldChg chg="addSp modSp add mod">
        <pc:chgData name="Ron Keidar" userId="bd522e22234dfd79" providerId="LiveId" clId="{834D198D-FE0F-4E0A-A057-268A858F1B5E}" dt="2024-08-29T03:18:45.280" v="1394" actId="20577"/>
        <pc:sldMkLst>
          <pc:docMk/>
          <pc:sldMk cId="1979430254" sldId="341"/>
        </pc:sldMkLst>
      </pc:sldChg>
      <pc:sldChg chg="addSp modSp add mod">
        <pc:chgData name="Ron Keidar" userId="bd522e22234dfd79" providerId="LiveId" clId="{834D198D-FE0F-4E0A-A057-268A858F1B5E}" dt="2024-08-29T03:18:55.573" v="1398" actId="20577"/>
        <pc:sldMkLst>
          <pc:docMk/>
          <pc:sldMk cId="2243852184" sldId="342"/>
        </pc:sldMkLst>
      </pc:sldChg>
      <pc:sldChg chg="addSp delSp modSp add mod">
        <pc:chgData name="Ron Keidar" userId="bd522e22234dfd79" providerId="LiveId" clId="{834D198D-FE0F-4E0A-A057-268A858F1B5E}" dt="2024-09-06T23:33:17.372" v="5953" actId="207"/>
        <pc:sldMkLst>
          <pc:docMk/>
          <pc:sldMk cId="2314610783" sldId="343"/>
        </pc:sldMkLst>
      </pc:sldChg>
      <pc:sldChg chg="addSp modSp add mod">
        <pc:chgData name="Ron Keidar" userId="bd522e22234dfd79" providerId="LiveId" clId="{834D198D-FE0F-4E0A-A057-268A858F1B5E}" dt="2024-08-29T03:19:57.213" v="1414" actId="20577"/>
        <pc:sldMkLst>
          <pc:docMk/>
          <pc:sldMk cId="1554110073" sldId="344"/>
        </pc:sldMkLst>
      </pc:sldChg>
      <pc:sldChg chg="addSp modSp add mod">
        <pc:chgData name="Ron Keidar" userId="bd522e22234dfd79" providerId="LiveId" clId="{834D198D-FE0F-4E0A-A057-268A858F1B5E}" dt="2024-08-29T03:20:08.117" v="1417" actId="20577"/>
        <pc:sldMkLst>
          <pc:docMk/>
          <pc:sldMk cId="714449221" sldId="345"/>
        </pc:sldMkLst>
      </pc:sldChg>
      <pc:sldChg chg="addSp modSp add mod">
        <pc:chgData name="Ron Keidar" userId="bd522e22234dfd79" providerId="LiveId" clId="{834D198D-FE0F-4E0A-A057-268A858F1B5E}" dt="2024-08-29T03:20:15.583" v="1420" actId="20577"/>
        <pc:sldMkLst>
          <pc:docMk/>
          <pc:sldMk cId="1935000641" sldId="346"/>
        </pc:sldMkLst>
      </pc:sldChg>
      <pc:sldChg chg="addSp modSp add mod">
        <pc:chgData name="Ron Keidar" userId="bd522e22234dfd79" providerId="LiveId" clId="{834D198D-FE0F-4E0A-A057-268A858F1B5E}" dt="2024-08-29T03:20:24.137" v="1423" actId="20577"/>
        <pc:sldMkLst>
          <pc:docMk/>
          <pc:sldMk cId="3778607560" sldId="347"/>
        </pc:sldMkLst>
      </pc:sldChg>
      <pc:sldChg chg="addSp delSp modSp add mod">
        <pc:chgData name="Ron Keidar" userId="bd522e22234dfd79" providerId="LiveId" clId="{834D198D-FE0F-4E0A-A057-268A858F1B5E}" dt="2024-08-29T03:20:31.604" v="1426" actId="20577"/>
        <pc:sldMkLst>
          <pc:docMk/>
          <pc:sldMk cId="1820278977" sldId="348"/>
        </pc:sldMkLst>
      </pc:sldChg>
      <pc:sldChg chg="addSp modSp add mod">
        <pc:chgData name="Ron Keidar" userId="bd522e22234dfd79" providerId="LiveId" clId="{834D198D-FE0F-4E0A-A057-268A858F1B5E}" dt="2024-08-29T03:20:42.144" v="1429" actId="20577"/>
        <pc:sldMkLst>
          <pc:docMk/>
          <pc:sldMk cId="1058370503" sldId="349"/>
        </pc:sldMkLst>
      </pc:sldChg>
      <pc:sldChg chg="addSp modSp add mod">
        <pc:chgData name="Ron Keidar" userId="bd522e22234dfd79" providerId="LiveId" clId="{834D198D-FE0F-4E0A-A057-268A858F1B5E}" dt="2024-08-29T03:20:55.722" v="1432" actId="20577"/>
        <pc:sldMkLst>
          <pc:docMk/>
          <pc:sldMk cId="1683383360" sldId="350"/>
        </pc:sldMkLst>
      </pc:sldChg>
      <pc:sldChg chg="addSp modSp add mod">
        <pc:chgData name="Ron Keidar" userId="bd522e22234dfd79" providerId="LiveId" clId="{834D198D-FE0F-4E0A-A057-268A858F1B5E}" dt="2024-08-29T03:21:19.309" v="1435" actId="20577"/>
        <pc:sldMkLst>
          <pc:docMk/>
          <pc:sldMk cId="2882110562" sldId="351"/>
        </pc:sldMkLst>
      </pc:sldChg>
      <pc:sldChg chg="addSp delSp modSp add mod">
        <pc:chgData name="Ron Keidar" userId="bd522e22234dfd79" providerId="LiveId" clId="{834D198D-FE0F-4E0A-A057-268A858F1B5E}" dt="2024-09-07T01:20:16.517" v="6976" actId="1076"/>
        <pc:sldMkLst>
          <pc:docMk/>
          <pc:sldMk cId="3272960522" sldId="352"/>
        </pc:sldMkLst>
      </pc:sldChg>
      <pc:sldChg chg="addSp modSp add mod">
        <pc:chgData name="Ron Keidar" userId="bd522e22234dfd79" providerId="LiveId" clId="{834D198D-FE0F-4E0A-A057-268A858F1B5E}" dt="2024-08-29T03:21:32.281" v="1441" actId="20577"/>
        <pc:sldMkLst>
          <pc:docMk/>
          <pc:sldMk cId="2035743540" sldId="353"/>
        </pc:sldMkLst>
      </pc:sldChg>
      <pc:sldChg chg="addSp modSp add mod">
        <pc:chgData name="Ron Keidar" userId="bd522e22234dfd79" providerId="LiveId" clId="{834D198D-FE0F-4E0A-A057-268A858F1B5E}" dt="2024-08-29T03:21:41.410" v="1444" actId="20577"/>
        <pc:sldMkLst>
          <pc:docMk/>
          <pc:sldMk cId="817693340" sldId="354"/>
        </pc:sldMkLst>
      </pc:sldChg>
      <pc:sldChg chg="modSp add del mod">
        <pc:chgData name="Ron Keidar" userId="bd522e22234dfd79" providerId="LiveId" clId="{834D198D-FE0F-4E0A-A057-268A858F1B5E}" dt="2024-08-09T04:15:40.582" v="1201" actId="47"/>
        <pc:sldMkLst>
          <pc:docMk/>
          <pc:sldMk cId="1503546682" sldId="355"/>
        </pc:sldMkLst>
      </pc:sldChg>
      <pc:sldChg chg="addSp delSp modSp add mod">
        <pc:chgData name="Ron Keidar" userId="bd522e22234dfd79" providerId="LiveId" clId="{834D198D-FE0F-4E0A-A057-268A858F1B5E}" dt="2024-08-31T04:41:45.168" v="4041" actId="20577"/>
        <pc:sldMkLst>
          <pc:docMk/>
          <pc:sldMk cId="2367775470" sldId="356"/>
        </pc:sldMkLst>
      </pc:sldChg>
      <pc:sldChg chg="add del">
        <pc:chgData name="Ron Keidar" userId="bd522e22234dfd79" providerId="LiveId" clId="{834D198D-FE0F-4E0A-A057-268A858F1B5E}" dt="2024-08-09T04:15:38.556" v="1200" actId="2890"/>
        <pc:sldMkLst>
          <pc:docMk/>
          <pc:sldMk cId="716347904" sldId="357"/>
        </pc:sldMkLst>
      </pc:sldChg>
      <pc:sldChg chg="addSp delSp modSp new mod ord">
        <pc:chgData name="Ron Keidar" userId="bd522e22234dfd79" providerId="LiveId" clId="{834D198D-FE0F-4E0A-A057-268A858F1B5E}" dt="2024-08-29T23:59:44.367" v="2657" actId="1076"/>
        <pc:sldMkLst>
          <pc:docMk/>
          <pc:sldMk cId="1805705795" sldId="357"/>
        </pc:sldMkLst>
      </pc:sldChg>
      <pc:sldChg chg="addSp delSp modSp add mod">
        <pc:chgData name="Ron Keidar" userId="bd522e22234dfd79" providerId="LiveId" clId="{834D198D-FE0F-4E0A-A057-268A858F1B5E}" dt="2024-08-29T18:24:22.705" v="2570" actId="166"/>
        <pc:sldMkLst>
          <pc:docMk/>
          <pc:sldMk cId="1008632740" sldId="358"/>
        </pc:sldMkLst>
      </pc:sldChg>
      <pc:sldChg chg="addSp delSp modSp add mod">
        <pc:chgData name="Ron Keidar" userId="bd522e22234dfd79" providerId="LiveId" clId="{834D198D-FE0F-4E0A-A057-268A858F1B5E}" dt="2024-08-29T19:08:26.548" v="2615" actId="14100"/>
        <pc:sldMkLst>
          <pc:docMk/>
          <pc:sldMk cId="1101529527" sldId="359"/>
        </pc:sldMkLst>
      </pc:sldChg>
      <pc:sldChg chg="addSp delSp modSp add mod ord">
        <pc:chgData name="Ron Keidar" userId="bd522e22234dfd79" providerId="LiveId" clId="{834D198D-FE0F-4E0A-A057-268A858F1B5E}" dt="2024-08-30T19:08:57.772" v="2689"/>
        <pc:sldMkLst>
          <pc:docMk/>
          <pc:sldMk cId="1822559290" sldId="360"/>
        </pc:sldMkLst>
      </pc:sldChg>
      <pc:sldChg chg="addSp delSp modSp add del mod">
        <pc:chgData name="Ron Keidar" userId="bd522e22234dfd79" providerId="LiveId" clId="{834D198D-FE0F-4E0A-A057-268A858F1B5E}" dt="2024-08-31T21:00:42.500" v="4337" actId="47"/>
        <pc:sldMkLst>
          <pc:docMk/>
          <pc:sldMk cId="3406462561" sldId="361"/>
        </pc:sldMkLst>
      </pc:sldChg>
      <pc:sldChg chg="addSp delSp modSp add mod modShow">
        <pc:chgData name="Ron Keidar" userId="bd522e22234dfd79" providerId="LiveId" clId="{834D198D-FE0F-4E0A-A057-268A858F1B5E}" dt="2024-09-08T22:11:46.971" v="9791"/>
        <pc:sldMkLst>
          <pc:docMk/>
          <pc:sldMk cId="1952724080" sldId="362"/>
        </pc:sldMkLst>
      </pc:sldChg>
      <pc:sldChg chg="addSp delSp modSp add mod">
        <pc:chgData name="Ron Keidar" userId="bd522e22234dfd79" providerId="LiveId" clId="{834D198D-FE0F-4E0A-A057-268A858F1B5E}" dt="2024-08-31T17:50:02.410" v="4057" actId="1076"/>
        <pc:sldMkLst>
          <pc:docMk/>
          <pc:sldMk cId="2998050212" sldId="363"/>
        </pc:sldMkLst>
      </pc:sldChg>
      <pc:sldChg chg="addSp delSp modSp add mod ord">
        <pc:chgData name="Ron Keidar" userId="bd522e22234dfd79" providerId="LiveId" clId="{834D198D-FE0F-4E0A-A057-268A858F1B5E}" dt="2024-08-31T17:54:18.715" v="4081" actId="1076"/>
        <pc:sldMkLst>
          <pc:docMk/>
          <pc:sldMk cId="3572228737" sldId="364"/>
        </pc:sldMkLst>
      </pc:sldChg>
      <pc:sldChg chg="addSp delSp modSp add mod ord">
        <pc:chgData name="Ron Keidar" userId="bd522e22234dfd79" providerId="LiveId" clId="{834D198D-FE0F-4E0A-A057-268A858F1B5E}" dt="2024-09-08T22:01:16.181" v="9784"/>
        <pc:sldMkLst>
          <pc:docMk/>
          <pc:sldMk cId="2431369023" sldId="365"/>
        </pc:sldMkLst>
      </pc:sldChg>
      <pc:sldChg chg="addSp modSp new mod">
        <pc:chgData name="Ron Keidar" userId="bd522e22234dfd79" providerId="LiveId" clId="{834D198D-FE0F-4E0A-A057-268A858F1B5E}" dt="2024-09-08T21:55:00.412" v="9770"/>
        <pc:sldMkLst>
          <pc:docMk/>
          <pc:sldMk cId="1934069554" sldId="366"/>
        </pc:sldMkLst>
      </pc:sldChg>
      <pc:sldChg chg="add del">
        <pc:chgData name="Ron Keidar" userId="bd522e22234dfd79" providerId="LiveId" clId="{834D198D-FE0F-4E0A-A057-268A858F1B5E}" dt="2024-08-31T21:15:21.531" v="4659"/>
        <pc:sldMkLst>
          <pc:docMk/>
          <pc:sldMk cId="3573303741" sldId="366"/>
        </pc:sldMkLst>
      </pc:sldChg>
      <pc:sldChg chg="addSp modSp new mod">
        <pc:chgData name="Ron Keidar" userId="bd522e22234dfd79" providerId="LiveId" clId="{834D198D-FE0F-4E0A-A057-268A858F1B5E}" dt="2024-09-08T22:03:43.235" v="9787"/>
        <pc:sldMkLst>
          <pc:docMk/>
          <pc:sldMk cId="3410480558" sldId="367"/>
        </pc:sldMkLst>
      </pc:sldChg>
      <pc:sldChg chg="addSp delSp modSp add mod ord">
        <pc:chgData name="Ron Keidar" userId="bd522e22234dfd79" providerId="LiveId" clId="{834D198D-FE0F-4E0A-A057-268A858F1B5E}" dt="2024-09-07T14:18:10.548" v="8593"/>
        <pc:sldMkLst>
          <pc:docMk/>
          <pc:sldMk cId="1845910904" sldId="368"/>
        </pc:sldMkLst>
      </pc:sldChg>
      <pc:sldChg chg="addSp delSp modSp add mod ord">
        <pc:chgData name="Ron Keidar" userId="bd522e22234dfd79" providerId="LiveId" clId="{834D198D-FE0F-4E0A-A057-268A858F1B5E}" dt="2024-09-08T19:13:05.056" v="9410"/>
        <pc:sldMkLst>
          <pc:docMk/>
          <pc:sldMk cId="982022132" sldId="369"/>
        </pc:sldMkLst>
      </pc:sldChg>
      <pc:sldChg chg="addSp delSp modSp add mod ord">
        <pc:chgData name="Ron Keidar" userId="bd522e22234dfd79" providerId="LiveId" clId="{834D198D-FE0F-4E0A-A057-268A858F1B5E}" dt="2024-09-08T19:18:25.744" v="9700"/>
        <pc:sldMkLst>
          <pc:docMk/>
          <pc:sldMk cId="1576743407" sldId="370"/>
        </pc:sldMkLst>
      </pc:sldChg>
    </pc:docChg>
  </pc:docChgLst>
  <pc:docChgLst>
    <pc:chgData name="Ron Keidar" userId="bd522e22234dfd79" providerId="LiveId" clId="{4E745B18-EECB-441C-8666-DC84A99DC5AE}"/>
    <pc:docChg chg="custSel modSld">
      <pc:chgData name="Ron Keidar" userId="bd522e22234dfd79" providerId="LiveId" clId="{4E745B18-EECB-441C-8666-DC84A99DC5AE}" dt="2024-06-03T05:56:11.652" v="63" actId="1037"/>
      <pc:docMkLst>
        <pc:docMk/>
      </pc:docMkLst>
      <pc:sldChg chg="addSp delSp modSp mod">
        <pc:chgData name="Ron Keidar" userId="bd522e22234dfd79" providerId="LiveId" clId="{4E745B18-EECB-441C-8666-DC84A99DC5AE}" dt="2024-06-03T05:51:25.581" v="16"/>
        <pc:sldMkLst>
          <pc:docMk/>
          <pc:sldMk cId="2888767004" sldId="325"/>
        </pc:sldMkLst>
      </pc:sldChg>
      <pc:sldChg chg="addSp delSp modSp mod">
        <pc:chgData name="Ron Keidar" userId="bd522e22234dfd79" providerId="LiveId" clId="{4E745B18-EECB-441C-8666-DC84A99DC5AE}" dt="2024-06-03T05:56:11.652" v="63" actId="1037"/>
        <pc:sldMkLst>
          <pc:docMk/>
          <pc:sldMk cId="1745588057" sldId="329"/>
        </pc:sldMkLst>
      </pc:sldChg>
    </pc:docChg>
  </pc:docChgLst>
  <pc:docChgLst>
    <pc:chgData name="Ron Keidar" userId="bd522e22234dfd79" providerId="LiveId" clId="{15894EC0-A44F-48D2-B105-EBF532FC93CF}"/>
    <pc:docChg chg="custSel modSld">
      <pc:chgData name="Ron Keidar" userId="bd522e22234dfd79" providerId="LiveId" clId="{15894EC0-A44F-48D2-B105-EBF532FC93CF}" dt="2025-01-11T02:06:19.122" v="471" actId="20577"/>
      <pc:docMkLst>
        <pc:docMk/>
      </pc:docMkLst>
      <pc:sldChg chg="modSp mod">
        <pc:chgData name="Ron Keidar" userId="bd522e22234dfd79" providerId="LiveId" clId="{15894EC0-A44F-48D2-B105-EBF532FC93CF}" dt="2025-01-11T01:57:01.120" v="331" actId="14100"/>
        <pc:sldMkLst>
          <pc:docMk/>
          <pc:sldMk cId="2192530381" sldId="301"/>
        </pc:sldMkLst>
        <pc:spChg chg="mod">
          <ac:chgData name="Ron Keidar" userId="bd522e22234dfd79" providerId="LiveId" clId="{15894EC0-A44F-48D2-B105-EBF532FC93CF}" dt="2025-01-11T01:56:53.828" v="330" actId="14100"/>
          <ac:spMkLst>
            <pc:docMk/>
            <pc:sldMk cId="2192530381" sldId="301"/>
            <ac:spMk id="116" creationId="{4622A60C-A8E8-9FDE-A6E1-0F587C08C576}"/>
          </ac:spMkLst>
        </pc:spChg>
        <pc:spChg chg="mod">
          <ac:chgData name="Ron Keidar" userId="bd522e22234dfd79" providerId="LiveId" clId="{15894EC0-A44F-48D2-B105-EBF532FC93CF}" dt="2025-01-11T01:56:53.828" v="330" actId="14100"/>
          <ac:spMkLst>
            <pc:docMk/>
            <pc:sldMk cId="2192530381" sldId="301"/>
            <ac:spMk id="121" creationId="{8127D1CB-6B48-C292-1DAC-E9E00BDC02F2}"/>
          </ac:spMkLst>
        </pc:spChg>
        <pc:cxnChg chg="mod">
          <ac:chgData name="Ron Keidar" userId="bd522e22234dfd79" providerId="LiveId" clId="{15894EC0-A44F-48D2-B105-EBF532FC93CF}" dt="2025-01-11T01:56:53.828" v="330" actId="14100"/>
          <ac:cxnSpMkLst>
            <pc:docMk/>
            <pc:sldMk cId="2192530381" sldId="301"/>
            <ac:cxnSpMk id="117" creationId="{5523AD02-9222-BE95-38A6-0D389EFBDA45}"/>
          </ac:cxnSpMkLst>
        </pc:cxnChg>
        <pc:cxnChg chg="mod">
          <ac:chgData name="Ron Keidar" userId="bd522e22234dfd79" providerId="LiveId" clId="{15894EC0-A44F-48D2-B105-EBF532FC93CF}" dt="2025-01-11T01:57:01.120" v="331" actId="14100"/>
          <ac:cxnSpMkLst>
            <pc:docMk/>
            <pc:sldMk cId="2192530381" sldId="301"/>
            <ac:cxnSpMk id="123" creationId="{4F6FCCE7-4263-49C5-213A-81E4184FD24C}"/>
          </ac:cxnSpMkLst>
        </pc:cxnChg>
      </pc:sldChg>
      <pc:sldChg chg="addSp delSp modSp mod">
        <pc:chgData name="Ron Keidar" userId="bd522e22234dfd79" providerId="LiveId" clId="{15894EC0-A44F-48D2-B105-EBF532FC93CF}" dt="2025-01-11T01:45:04.617" v="53"/>
        <pc:sldMkLst>
          <pc:docMk/>
          <pc:sldMk cId="2691707959" sldId="317"/>
        </pc:sldMkLst>
        <pc:spChg chg="add mod">
          <ac:chgData name="Ron Keidar" userId="bd522e22234dfd79" providerId="LiveId" clId="{15894EC0-A44F-48D2-B105-EBF532FC93CF}" dt="2025-01-11T01:45:04.617" v="53"/>
          <ac:spMkLst>
            <pc:docMk/>
            <pc:sldMk cId="2691707959" sldId="317"/>
            <ac:spMk id="46" creationId="{74F9763E-BCEB-3C7B-6429-8C006AF4B856}"/>
          </ac:spMkLst>
        </pc:spChg>
        <pc:spChg chg="add del mod">
          <ac:chgData name="Ron Keidar" userId="bd522e22234dfd79" providerId="LiveId" clId="{15894EC0-A44F-48D2-B105-EBF532FC93CF}" dt="2025-01-10T05:27:43.626" v="42" actId="478"/>
          <ac:spMkLst>
            <pc:docMk/>
            <pc:sldMk cId="2691707959" sldId="317"/>
            <ac:spMk id="47" creationId="{2242AA20-069C-418B-E9E6-DFC00FC68E41}"/>
          </ac:spMkLst>
        </pc:spChg>
        <pc:spChg chg="add mod">
          <ac:chgData name="Ron Keidar" userId="bd522e22234dfd79" providerId="LiveId" clId="{15894EC0-A44F-48D2-B105-EBF532FC93CF}" dt="2025-01-10T05:27:59.877" v="44" actId="1076"/>
          <ac:spMkLst>
            <pc:docMk/>
            <pc:sldMk cId="2691707959" sldId="317"/>
            <ac:spMk id="48" creationId="{20B0EFB9-C38F-1028-5811-5CE2DBC8F34F}"/>
          </ac:spMkLst>
        </pc:spChg>
        <pc:spChg chg="del">
          <ac:chgData name="Ron Keidar" userId="bd522e22234dfd79" providerId="LiveId" clId="{15894EC0-A44F-48D2-B105-EBF532FC93CF}" dt="2025-01-10T05:28:31.454" v="52" actId="478"/>
          <ac:spMkLst>
            <pc:docMk/>
            <pc:sldMk cId="2691707959" sldId="317"/>
            <ac:spMk id="213" creationId="{47E2ED70-2770-6BA4-69A2-9908F513D34D}"/>
          </ac:spMkLst>
        </pc:spChg>
        <pc:cxnChg chg="add mod">
          <ac:chgData name="Ron Keidar" userId="bd522e22234dfd79" providerId="LiveId" clId="{15894EC0-A44F-48D2-B105-EBF532FC93CF}" dt="2025-01-10T05:28:27.492" v="51" actId="14100"/>
          <ac:cxnSpMkLst>
            <pc:docMk/>
            <pc:sldMk cId="2691707959" sldId="317"/>
            <ac:cxnSpMk id="51" creationId="{FB2E90A0-62C4-C9D9-6FDA-51216E64B2F6}"/>
          </ac:cxnSpMkLst>
        </pc:cxnChg>
        <pc:cxnChg chg="mod">
          <ac:chgData name="Ron Keidar" userId="bd522e22234dfd79" providerId="LiveId" clId="{15894EC0-A44F-48D2-B105-EBF532FC93CF}" dt="2025-01-10T05:28:16.361" v="48" actId="14100"/>
          <ac:cxnSpMkLst>
            <pc:docMk/>
            <pc:sldMk cId="2691707959" sldId="317"/>
            <ac:cxnSpMk id="212" creationId="{987AAD12-3C16-FF6C-FCBE-CCADBA6A4E11}"/>
          </ac:cxnSpMkLst>
        </pc:cxnChg>
      </pc:sldChg>
      <pc:sldChg chg="addSp modSp mod">
        <pc:chgData name="Ron Keidar" userId="bd522e22234dfd79" providerId="LiveId" clId="{15894EC0-A44F-48D2-B105-EBF532FC93CF}" dt="2025-01-11T01:47:14.497" v="179" actId="20577"/>
        <pc:sldMkLst>
          <pc:docMk/>
          <pc:sldMk cId="1661920262" sldId="322"/>
        </pc:sldMkLst>
        <pc:spChg chg="mod">
          <ac:chgData name="Ron Keidar" userId="bd522e22234dfd79" providerId="LiveId" clId="{15894EC0-A44F-48D2-B105-EBF532FC93CF}" dt="2025-01-10T05:25:47.480" v="32" actId="553"/>
          <ac:spMkLst>
            <pc:docMk/>
            <pc:sldMk cId="1661920262" sldId="322"/>
            <ac:spMk id="6" creationId="{3C5D4EC4-6998-6072-0D2C-5FAA9921AE59}"/>
          </ac:spMkLst>
        </pc:spChg>
        <pc:spChg chg="add mod">
          <ac:chgData name="Ron Keidar" userId="bd522e22234dfd79" providerId="LiveId" clId="{15894EC0-A44F-48D2-B105-EBF532FC93CF}" dt="2025-01-11T01:45:40.055" v="54"/>
          <ac:spMkLst>
            <pc:docMk/>
            <pc:sldMk cId="1661920262" sldId="322"/>
            <ac:spMk id="7" creationId="{CC5174A9-3B26-4DE8-66A7-9856560C687A}"/>
          </ac:spMkLst>
        </pc:spChg>
        <pc:spChg chg="mod">
          <ac:chgData name="Ron Keidar" userId="bd522e22234dfd79" providerId="LiveId" clId="{15894EC0-A44F-48D2-B105-EBF532FC93CF}" dt="2025-01-10T05:25:47.480" v="32" actId="553"/>
          <ac:spMkLst>
            <pc:docMk/>
            <pc:sldMk cId="1661920262" sldId="322"/>
            <ac:spMk id="9" creationId="{51A6C49A-2E9F-071C-D8A6-A0F2EA849EB4}"/>
          </ac:spMkLst>
        </pc:spChg>
        <pc:spChg chg="add mod">
          <ac:chgData name="Ron Keidar" userId="bd522e22234dfd79" providerId="LiveId" clId="{15894EC0-A44F-48D2-B105-EBF532FC93CF}" dt="2025-01-11T01:47:14.497" v="179" actId="20577"/>
          <ac:spMkLst>
            <pc:docMk/>
            <pc:sldMk cId="1661920262" sldId="322"/>
            <ac:spMk id="20" creationId="{21A0C293-07C9-7C02-3899-7DD340105F2D}"/>
          </ac:spMkLst>
        </pc:spChg>
        <pc:cxnChg chg="mod">
          <ac:chgData name="Ron Keidar" userId="bd522e22234dfd79" providerId="LiveId" clId="{15894EC0-A44F-48D2-B105-EBF532FC93CF}" dt="2025-01-10T05:25:47.480" v="32" actId="553"/>
          <ac:cxnSpMkLst>
            <pc:docMk/>
            <pc:sldMk cId="1661920262" sldId="322"/>
            <ac:cxnSpMk id="8" creationId="{40E98A72-B500-55CC-8978-BED2F9FF4ADB}"/>
          </ac:cxnSpMkLst>
        </pc:cxnChg>
        <pc:cxnChg chg="add mod">
          <ac:chgData name="Ron Keidar" userId="bd522e22234dfd79" providerId="LiveId" clId="{15894EC0-A44F-48D2-B105-EBF532FC93CF}" dt="2025-01-10T05:26:01.117" v="36" actId="14100"/>
          <ac:cxnSpMkLst>
            <pc:docMk/>
            <pc:sldMk cId="1661920262" sldId="322"/>
            <ac:cxnSpMk id="10" creationId="{B32DBC24-7BD8-1A78-4933-808AC3EB1741}"/>
          </ac:cxnSpMkLst>
        </pc:cxnChg>
        <pc:cxnChg chg="mod">
          <ac:chgData name="Ron Keidar" userId="bd522e22234dfd79" providerId="LiveId" clId="{15894EC0-A44F-48D2-B105-EBF532FC93CF}" dt="2025-01-10T05:25:47.480" v="32" actId="553"/>
          <ac:cxnSpMkLst>
            <pc:docMk/>
            <pc:sldMk cId="1661920262" sldId="322"/>
            <ac:cxnSpMk id="11" creationId="{CD79C408-F9AD-10C7-EFC3-92D18E60585C}"/>
          </ac:cxnSpMkLst>
        </pc:cxnChg>
      </pc:sldChg>
      <pc:sldChg chg="addSp delSp modSp mod">
        <pc:chgData name="Ron Keidar" userId="bd522e22234dfd79" providerId="LiveId" clId="{15894EC0-A44F-48D2-B105-EBF532FC93CF}" dt="2025-01-11T01:59:46.423" v="347" actId="14100"/>
        <pc:sldMkLst>
          <pc:docMk/>
          <pc:sldMk cId="3330304884" sldId="324"/>
        </pc:sldMkLst>
        <pc:spChg chg="add mod">
          <ac:chgData name="Ron Keidar" userId="bd522e22234dfd79" providerId="LiveId" clId="{15894EC0-A44F-48D2-B105-EBF532FC93CF}" dt="2025-01-11T01:59:46.423" v="347" actId="14100"/>
          <ac:spMkLst>
            <pc:docMk/>
            <pc:sldMk cId="3330304884" sldId="324"/>
            <ac:spMk id="6" creationId="{3309CE4C-DA86-961A-C74A-45C23A34E147}"/>
          </ac:spMkLst>
        </pc:spChg>
        <pc:spChg chg="del">
          <ac:chgData name="Ron Keidar" userId="bd522e22234dfd79" providerId="LiveId" clId="{15894EC0-A44F-48D2-B105-EBF532FC93CF}" dt="2025-01-10T05:22:31.808" v="23" actId="478"/>
          <ac:spMkLst>
            <pc:docMk/>
            <pc:sldMk cId="3330304884" sldId="324"/>
            <ac:spMk id="53" creationId="{91280C15-57D1-A214-1750-7D5A432B9A62}"/>
          </ac:spMkLst>
        </pc:spChg>
        <pc:spChg chg="mod">
          <ac:chgData name="Ron Keidar" userId="bd522e22234dfd79" providerId="LiveId" clId="{15894EC0-A44F-48D2-B105-EBF532FC93CF}" dt="2025-01-11T01:58:20.317" v="341" actId="14100"/>
          <ac:spMkLst>
            <pc:docMk/>
            <pc:sldMk cId="3330304884" sldId="324"/>
            <ac:spMk id="116" creationId="{4622A60C-A8E8-9FDE-A6E1-0F587C08C576}"/>
          </ac:spMkLst>
        </pc:spChg>
        <pc:spChg chg="mod">
          <ac:chgData name="Ron Keidar" userId="bd522e22234dfd79" providerId="LiveId" clId="{15894EC0-A44F-48D2-B105-EBF532FC93CF}" dt="2025-01-11T01:58:56.332" v="343"/>
          <ac:spMkLst>
            <pc:docMk/>
            <pc:sldMk cId="3330304884" sldId="324"/>
            <ac:spMk id="121" creationId="{8127D1CB-6B48-C292-1DAC-E9E00BDC02F2}"/>
          </ac:spMkLst>
        </pc:spChg>
        <pc:cxnChg chg="mod">
          <ac:chgData name="Ron Keidar" userId="bd522e22234dfd79" providerId="LiveId" clId="{15894EC0-A44F-48D2-B105-EBF532FC93CF}" dt="2025-01-11T01:58:20.317" v="341" actId="14100"/>
          <ac:cxnSpMkLst>
            <pc:docMk/>
            <pc:sldMk cId="3330304884" sldId="324"/>
            <ac:cxnSpMk id="117" creationId="{5523AD02-9222-BE95-38A6-0D389EFBDA45}"/>
          </ac:cxnSpMkLst>
        </pc:cxnChg>
        <pc:cxnChg chg="mod">
          <ac:chgData name="Ron Keidar" userId="bd522e22234dfd79" providerId="LiveId" clId="{15894EC0-A44F-48D2-B105-EBF532FC93CF}" dt="2025-01-11T01:58:27.748" v="342" actId="14100"/>
          <ac:cxnSpMkLst>
            <pc:docMk/>
            <pc:sldMk cId="3330304884" sldId="324"/>
            <ac:cxnSpMk id="123" creationId="{4F6FCCE7-4263-49C5-213A-81E4184FD24C}"/>
          </ac:cxnSpMkLst>
        </pc:cxnChg>
      </pc:sldChg>
      <pc:sldChg chg="addSp delSp modSp mod">
        <pc:chgData name="Ron Keidar" userId="bd522e22234dfd79" providerId="LiveId" clId="{15894EC0-A44F-48D2-B105-EBF532FC93CF}" dt="2025-01-11T01:59:11.612" v="344"/>
        <pc:sldMkLst>
          <pc:docMk/>
          <pc:sldMk cId="1952724080" sldId="362"/>
        </pc:sldMkLst>
        <pc:spChg chg="mod">
          <ac:chgData name="Ron Keidar" userId="bd522e22234dfd79" providerId="LiveId" clId="{15894EC0-A44F-48D2-B105-EBF532FC93CF}" dt="2025-01-11T01:53:27.980" v="264" actId="14100"/>
          <ac:spMkLst>
            <pc:docMk/>
            <pc:sldMk cId="1952724080" sldId="362"/>
            <ac:spMk id="3" creationId="{821D2C4C-745D-E4ED-2A1B-C23EBD68B041}"/>
          </ac:spMkLst>
        </pc:spChg>
        <pc:spChg chg="mod">
          <ac:chgData name="Ron Keidar" userId="bd522e22234dfd79" providerId="LiveId" clId="{15894EC0-A44F-48D2-B105-EBF532FC93CF}" dt="2025-01-11T01:52:40.200" v="257" actId="14100"/>
          <ac:spMkLst>
            <pc:docMk/>
            <pc:sldMk cId="1952724080" sldId="362"/>
            <ac:spMk id="4" creationId="{F3E52523-8665-92FF-081A-6FF9E5A42A70}"/>
          </ac:spMkLst>
        </pc:spChg>
        <pc:spChg chg="add mod">
          <ac:chgData name="Ron Keidar" userId="bd522e22234dfd79" providerId="LiveId" clId="{15894EC0-A44F-48D2-B105-EBF532FC93CF}" dt="2025-01-11T01:50:31.415" v="202" actId="14100"/>
          <ac:spMkLst>
            <pc:docMk/>
            <pc:sldMk cId="1952724080" sldId="362"/>
            <ac:spMk id="8" creationId="{CD3BD669-DB8D-23D0-00D3-693D3D32868F}"/>
          </ac:spMkLst>
        </pc:spChg>
        <pc:spChg chg="add mod">
          <ac:chgData name="Ron Keidar" userId="bd522e22234dfd79" providerId="LiveId" clId="{15894EC0-A44F-48D2-B105-EBF532FC93CF}" dt="2025-01-11T01:53:10.715" v="261" actId="1076"/>
          <ac:spMkLst>
            <pc:docMk/>
            <pc:sldMk cId="1952724080" sldId="362"/>
            <ac:spMk id="31" creationId="{6E293C1E-A7AE-D8F0-63AE-240177C98A2A}"/>
          </ac:spMkLst>
        </pc:spChg>
        <pc:spChg chg="add mod">
          <ac:chgData name="Ron Keidar" userId="bd522e22234dfd79" providerId="LiveId" clId="{15894EC0-A44F-48D2-B105-EBF532FC93CF}" dt="2025-01-11T01:51:24.552" v="237" actId="1076"/>
          <ac:spMkLst>
            <pc:docMk/>
            <pc:sldMk cId="1952724080" sldId="362"/>
            <ac:spMk id="37" creationId="{8B5D047C-60B2-6221-A38A-60A63B1AF264}"/>
          </ac:spMkLst>
        </pc:spChg>
        <pc:spChg chg="mod topLvl">
          <ac:chgData name="Ron Keidar" userId="bd522e22234dfd79" providerId="LiveId" clId="{15894EC0-A44F-48D2-B105-EBF532FC93CF}" dt="2025-01-11T01:52:01.141" v="252" actId="14100"/>
          <ac:spMkLst>
            <pc:docMk/>
            <pc:sldMk cId="1952724080" sldId="362"/>
            <ac:spMk id="39" creationId="{C35015B7-343D-D2C3-FEA9-500FAF0F81E5}"/>
          </ac:spMkLst>
        </pc:spChg>
        <pc:spChg chg="mod">
          <ac:chgData name="Ron Keidar" userId="bd522e22234dfd79" providerId="LiveId" clId="{15894EC0-A44F-48D2-B105-EBF532FC93CF}" dt="2025-01-11T01:59:11.612" v="344"/>
          <ac:spMkLst>
            <pc:docMk/>
            <pc:sldMk cId="1952724080" sldId="362"/>
            <ac:spMk id="63" creationId="{449FC878-ED29-4BC2-86E9-3936B25D1CC2}"/>
          </ac:spMkLst>
        </pc:spChg>
        <pc:spChg chg="mod">
          <ac:chgData name="Ron Keidar" userId="bd522e22234dfd79" providerId="LiveId" clId="{15894EC0-A44F-48D2-B105-EBF532FC93CF}" dt="2025-01-11T01:50:31.415" v="202" actId="14100"/>
          <ac:spMkLst>
            <pc:docMk/>
            <pc:sldMk cId="1952724080" sldId="362"/>
            <ac:spMk id="82" creationId="{0D6E23AF-52E3-FC3E-7E30-AE3C17128290}"/>
          </ac:spMkLst>
        </pc:spChg>
        <pc:grpChg chg="del mod">
          <ac:chgData name="Ron Keidar" userId="bd522e22234dfd79" providerId="LiveId" clId="{15894EC0-A44F-48D2-B105-EBF532FC93CF}" dt="2025-01-11T01:51:50.437" v="248" actId="478"/>
          <ac:grpSpMkLst>
            <pc:docMk/>
            <pc:sldMk cId="1952724080" sldId="362"/>
            <ac:grpSpMk id="38" creationId="{88A48775-211A-FFE3-DCE9-B9E1D474D7CD}"/>
          </ac:grpSpMkLst>
        </pc:grpChg>
        <pc:picChg chg="add mod ord">
          <ac:chgData name="Ron Keidar" userId="bd522e22234dfd79" providerId="LiveId" clId="{15894EC0-A44F-48D2-B105-EBF532FC93CF}" dt="2025-01-10T05:21:56.488" v="15" actId="166"/>
          <ac:picMkLst>
            <pc:docMk/>
            <pc:sldMk cId="1952724080" sldId="362"/>
            <ac:picMk id="24" creationId="{205B2491-A8D8-9CF2-D286-19D9D9D3BD14}"/>
          </ac:picMkLst>
        </pc:picChg>
        <pc:picChg chg="add mod">
          <ac:chgData name="Ron Keidar" userId="bd522e22234dfd79" providerId="LiveId" clId="{15894EC0-A44F-48D2-B105-EBF532FC93CF}" dt="2025-01-11T01:55:25.515" v="304" actId="1037"/>
          <ac:picMkLst>
            <pc:docMk/>
            <pc:sldMk cId="1952724080" sldId="362"/>
            <ac:picMk id="48" creationId="{3D04DF66-50FA-7AFC-3195-0C582804D6F6}"/>
          </ac:picMkLst>
        </pc:picChg>
        <pc:cxnChg chg="mod">
          <ac:chgData name="Ron Keidar" userId="bd522e22234dfd79" providerId="LiveId" clId="{15894EC0-A44F-48D2-B105-EBF532FC93CF}" dt="2025-01-11T01:53:27.980" v="264" actId="14100"/>
          <ac:cxnSpMkLst>
            <pc:docMk/>
            <pc:sldMk cId="1952724080" sldId="362"/>
            <ac:cxnSpMk id="12" creationId="{91AB5479-29C1-076A-73AF-88363CC708D8}"/>
          </ac:cxnSpMkLst>
        </pc:cxnChg>
        <pc:cxnChg chg="mod">
          <ac:chgData name="Ron Keidar" userId="bd522e22234dfd79" providerId="LiveId" clId="{15894EC0-A44F-48D2-B105-EBF532FC93CF}" dt="2025-01-11T01:52:01.141" v="252" actId="14100"/>
          <ac:cxnSpMkLst>
            <pc:docMk/>
            <pc:sldMk cId="1952724080" sldId="362"/>
            <ac:cxnSpMk id="17" creationId="{AD8B1E28-5867-3F16-A26B-930EC2A2B14D}"/>
          </ac:cxnSpMkLst>
        </pc:cxnChg>
        <pc:cxnChg chg="mod">
          <ac:chgData name="Ron Keidar" userId="bd522e22234dfd79" providerId="LiveId" clId="{15894EC0-A44F-48D2-B105-EBF532FC93CF}" dt="2025-01-11T01:52:40.200" v="257" actId="14100"/>
          <ac:cxnSpMkLst>
            <pc:docMk/>
            <pc:sldMk cId="1952724080" sldId="362"/>
            <ac:cxnSpMk id="21" creationId="{A91E07A5-BEBA-060A-50D7-CD770EA00D99}"/>
          </ac:cxnSpMkLst>
        </pc:cxnChg>
        <pc:cxnChg chg="add mod">
          <ac:chgData name="Ron Keidar" userId="bd522e22234dfd79" providerId="LiveId" clId="{15894EC0-A44F-48D2-B105-EBF532FC93CF}" dt="2025-01-11T01:52:40.200" v="257" actId="14100"/>
          <ac:cxnSpMkLst>
            <pc:docMk/>
            <pc:sldMk cId="1952724080" sldId="362"/>
            <ac:cxnSpMk id="26" creationId="{45D01820-0FA1-5A76-1AF0-AA240BDC9B1E}"/>
          </ac:cxnSpMkLst>
        </pc:cxnChg>
        <pc:cxnChg chg="add mod">
          <ac:chgData name="Ron Keidar" userId="bd522e22234dfd79" providerId="LiveId" clId="{15894EC0-A44F-48D2-B105-EBF532FC93CF}" dt="2025-01-11T01:50:31.415" v="202" actId="14100"/>
          <ac:cxnSpMkLst>
            <pc:docMk/>
            <pc:sldMk cId="1952724080" sldId="362"/>
            <ac:cxnSpMk id="27" creationId="{4CD8F1A3-5349-0971-4917-454C91FB54D7}"/>
          </ac:cxnSpMkLst>
        </pc:cxnChg>
        <pc:cxnChg chg="del topLvl">
          <ac:chgData name="Ron Keidar" userId="bd522e22234dfd79" providerId="LiveId" clId="{15894EC0-A44F-48D2-B105-EBF532FC93CF}" dt="2025-01-11T01:51:50.437" v="248" actId="478"/>
          <ac:cxnSpMkLst>
            <pc:docMk/>
            <pc:sldMk cId="1952724080" sldId="362"/>
            <ac:cxnSpMk id="41" creationId="{140AB442-5314-B04E-1C6D-AB7113127618}"/>
          </ac:cxnSpMkLst>
        </pc:cxnChg>
        <pc:cxnChg chg="mod">
          <ac:chgData name="Ron Keidar" userId="bd522e22234dfd79" providerId="LiveId" clId="{15894EC0-A44F-48D2-B105-EBF532FC93CF}" dt="2025-01-11T01:52:01.141" v="252" actId="14100"/>
          <ac:cxnSpMkLst>
            <pc:docMk/>
            <pc:sldMk cId="1952724080" sldId="362"/>
            <ac:cxnSpMk id="44" creationId="{52E879E8-32FD-26CC-828B-EBBA231C84F9}"/>
          </ac:cxnSpMkLst>
        </pc:cxnChg>
        <pc:cxnChg chg="add mod">
          <ac:chgData name="Ron Keidar" userId="bd522e22234dfd79" providerId="LiveId" clId="{15894EC0-A44F-48D2-B105-EBF532FC93CF}" dt="2025-01-11T01:54:48.139" v="282" actId="1035"/>
          <ac:cxnSpMkLst>
            <pc:docMk/>
            <pc:sldMk cId="1952724080" sldId="362"/>
            <ac:cxnSpMk id="64" creationId="{DA1B170B-1A2B-CFA3-B45F-1BAACAB59C19}"/>
          </ac:cxnSpMkLst>
        </pc:cxnChg>
        <pc:cxnChg chg="add mod">
          <ac:chgData name="Ron Keidar" userId="bd522e22234dfd79" providerId="LiveId" clId="{15894EC0-A44F-48D2-B105-EBF532FC93CF}" dt="2025-01-11T01:55:01.494" v="286" actId="14100"/>
          <ac:cxnSpMkLst>
            <pc:docMk/>
            <pc:sldMk cId="1952724080" sldId="362"/>
            <ac:cxnSpMk id="68" creationId="{777E152B-E191-1666-5182-5976417C7AFA}"/>
          </ac:cxnSpMkLst>
        </pc:cxnChg>
        <pc:cxnChg chg="add mod">
          <ac:chgData name="Ron Keidar" userId="bd522e22234dfd79" providerId="LiveId" clId="{15894EC0-A44F-48D2-B105-EBF532FC93CF}" dt="2025-01-11T01:55:47.061" v="309" actId="14100"/>
          <ac:cxnSpMkLst>
            <pc:docMk/>
            <pc:sldMk cId="1952724080" sldId="362"/>
            <ac:cxnSpMk id="75" creationId="{87F1544D-5D5D-FE17-05FC-87550D5BC684}"/>
          </ac:cxnSpMkLst>
        </pc:cxnChg>
        <pc:cxnChg chg="mod">
          <ac:chgData name="Ron Keidar" userId="bd522e22234dfd79" providerId="LiveId" clId="{15894EC0-A44F-48D2-B105-EBF532FC93CF}" dt="2025-01-11T01:50:31.415" v="202" actId="14100"/>
          <ac:cxnSpMkLst>
            <pc:docMk/>
            <pc:sldMk cId="1952724080" sldId="362"/>
            <ac:cxnSpMk id="91" creationId="{6F83FF02-5EA1-D054-A255-10B56826394D}"/>
          </ac:cxnSpMkLst>
        </pc:cxnChg>
      </pc:sldChg>
      <pc:sldChg chg="addSp delSp modSp mod">
        <pc:chgData name="Ron Keidar" userId="bd522e22234dfd79" providerId="LiveId" clId="{15894EC0-A44F-48D2-B105-EBF532FC93CF}" dt="2025-01-11T02:06:19.122" v="471" actId="20577"/>
        <pc:sldMkLst>
          <pc:docMk/>
          <pc:sldMk cId="1475696406" sldId="373"/>
        </pc:sldMkLst>
        <pc:spChg chg="add mod">
          <ac:chgData name="Ron Keidar" userId="bd522e22234dfd79" providerId="LiveId" clId="{15894EC0-A44F-48D2-B105-EBF532FC93CF}" dt="2025-01-11T02:02:05.543" v="352" actId="1076"/>
          <ac:spMkLst>
            <pc:docMk/>
            <pc:sldMk cId="1475696406" sldId="373"/>
            <ac:spMk id="13" creationId="{3D6B5CAB-D9CD-3B58-CAAB-485D8B95E2B0}"/>
          </ac:spMkLst>
        </pc:spChg>
        <pc:spChg chg="add mod">
          <ac:chgData name="Ron Keidar" userId="bd522e22234dfd79" providerId="LiveId" clId="{15894EC0-A44F-48D2-B105-EBF532FC93CF}" dt="2025-01-11T02:02:15.447" v="355" actId="20577"/>
          <ac:spMkLst>
            <pc:docMk/>
            <pc:sldMk cId="1475696406" sldId="373"/>
            <ac:spMk id="14" creationId="{E4373F73-F428-BD28-6D19-FA6436259594}"/>
          </ac:spMkLst>
        </pc:spChg>
        <pc:spChg chg="add mod">
          <ac:chgData name="Ron Keidar" userId="bd522e22234dfd79" providerId="LiveId" clId="{15894EC0-A44F-48D2-B105-EBF532FC93CF}" dt="2025-01-11T02:02:27.728" v="358" actId="20577"/>
          <ac:spMkLst>
            <pc:docMk/>
            <pc:sldMk cId="1475696406" sldId="373"/>
            <ac:spMk id="15" creationId="{0DC00816-191E-7D15-77FC-3631EF499DDC}"/>
          </ac:spMkLst>
        </pc:spChg>
        <pc:spChg chg="add mod">
          <ac:chgData name="Ron Keidar" userId="bd522e22234dfd79" providerId="LiveId" clId="{15894EC0-A44F-48D2-B105-EBF532FC93CF}" dt="2025-01-11T02:02:39.335" v="361" actId="20577"/>
          <ac:spMkLst>
            <pc:docMk/>
            <pc:sldMk cId="1475696406" sldId="373"/>
            <ac:spMk id="16" creationId="{3ABA1407-C5D5-429A-394F-4FA47DA448D3}"/>
          </ac:spMkLst>
        </pc:spChg>
        <pc:spChg chg="add mod">
          <ac:chgData name="Ron Keidar" userId="bd522e22234dfd79" providerId="LiveId" clId="{15894EC0-A44F-48D2-B105-EBF532FC93CF}" dt="2025-01-11T02:02:50.964" v="364" actId="20577"/>
          <ac:spMkLst>
            <pc:docMk/>
            <pc:sldMk cId="1475696406" sldId="373"/>
            <ac:spMk id="17" creationId="{4E9AF1AC-429D-E7C8-52F5-C2F8A2CD87FE}"/>
          </ac:spMkLst>
        </pc:spChg>
        <pc:spChg chg="add mod">
          <ac:chgData name="Ron Keidar" userId="bd522e22234dfd79" providerId="LiveId" clId="{15894EC0-A44F-48D2-B105-EBF532FC93CF}" dt="2025-01-11T02:03:02.283" v="367" actId="20577"/>
          <ac:spMkLst>
            <pc:docMk/>
            <pc:sldMk cId="1475696406" sldId="373"/>
            <ac:spMk id="20" creationId="{D8EAFF01-C904-8F49-0D63-D4C9934FCD68}"/>
          </ac:spMkLst>
        </pc:spChg>
        <pc:spChg chg="add mod">
          <ac:chgData name="Ron Keidar" userId="bd522e22234dfd79" providerId="LiveId" clId="{15894EC0-A44F-48D2-B105-EBF532FC93CF}" dt="2025-01-11T02:03:21.026" v="372" actId="20577"/>
          <ac:spMkLst>
            <pc:docMk/>
            <pc:sldMk cId="1475696406" sldId="373"/>
            <ac:spMk id="21" creationId="{0BE1C985-080C-011B-B553-EC80914AA3FE}"/>
          </ac:spMkLst>
        </pc:spChg>
        <pc:spChg chg="add mod">
          <ac:chgData name="Ron Keidar" userId="bd522e22234dfd79" providerId="LiveId" clId="{15894EC0-A44F-48D2-B105-EBF532FC93CF}" dt="2025-01-11T02:03:57.506" v="381" actId="1076"/>
          <ac:spMkLst>
            <pc:docMk/>
            <pc:sldMk cId="1475696406" sldId="373"/>
            <ac:spMk id="22" creationId="{A1611560-068D-C089-7780-AA2E88561923}"/>
          </ac:spMkLst>
        </pc:spChg>
        <pc:spChg chg="add mod">
          <ac:chgData name="Ron Keidar" userId="bd522e22234dfd79" providerId="LiveId" clId="{15894EC0-A44F-48D2-B105-EBF532FC93CF}" dt="2025-01-11T02:03:46.141" v="380" actId="1076"/>
          <ac:spMkLst>
            <pc:docMk/>
            <pc:sldMk cId="1475696406" sldId="373"/>
            <ac:spMk id="23" creationId="{EB68170A-172F-78AE-374F-713AE0564104}"/>
          </ac:spMkLst>
        </pc:spChg>
        <pc:spChg chg="mod">
          <ac:chgData name="Ron Keidar" userId="bd522e22234dfd79" providerId="LiveId" clId="{15894EC0-A44F-48D2-B105-EBF532FC93CF}" dt="2025-01-10T05:18:49.931" v="2" actId="20577"/>
          <ac:spMkLst>
            <pc:docMk/>
            <pc:sldMk cId="1475696406" sldId="373"/>
            <ac:spMk id="27" creationId="{104B109F-F8A2-5957-FF33-181CA1A07684}"/>
          </ac:spMkLst>
        </pc:spChg>
        <pc:spChg chg="add mod">
          <ac:chgData name="Ron Keidar" userId="bd522e22234dfd79" providerId="LiveId" clId="{15894EC0-A44F-48D2-B105-EBF532FC93CF}" dt="2025-01-11T02:04:39.699" v="389" actId="1076"/>
          <ac:spMkLst>
            <pc:docMk/>
            <pc:sldMk cId="1475696406" sldId="373"/>
            <ac:spMk id="28" creationId="{CE1A82F9-6889-4A1E-8EF1-E29BE4C4A183}"/>
          </ac:spMkLst>
        </pc:spChg>
        <pc:spChg chg="add mod">
          <ac:chgData name="Ron Keidar" userId="bd522e22234dfd79" providerId="LiveId" clId="{15894EC0-A44F-48D2-B105-EBF532FC93CF}" dt="2025-01-11T02:04:32.810" v="388" actId="20577"/>
          <ac:spMkLst>
            <pc:docMk/>
            <pc:sldMk cId="1475696406" sldId="373"/>
            <ac:spMk id="29" creationId="{95467415-B22A-285A-5DC9-237612821141}"/>
          </ac:spMkLst>
        </pc:spChg>
        <pc:spChg chg="add mod">
          <ac:chgData name="Ron Keidar" userId="bd522e22234dfd79" providerId="LiveId" clId="{15894EC0-A44F-48D2-B105-EBF532FC93CF}" dt="2025-01-11T02:04:50.779" v="392" actId="20577"/>
          <ac:spMkLst>
            <pc:docMk/>
            <pc:sldMk cId="1475696406" sldId="373"/>
            <ac:spMk id="30" creationId="{AF769E2B-F85C-4672-650E-38FA64A42E31}"/>
          </ac:spMkLst>
        </pc:spChg>
        <pc:spChg chg="add mod">
          <ac:chgData name="Ron Keidar" userId="bd522e22234dfd79" providerId="LiveId" clId="{15894EC0-A44F-48D2-B105-EBF532FC93CF}" dt="2025-01-11T02:05:58.085" v="405" actId="1038"/>
          <ac:spMkLst>
            <pc:docMk/>
            <pc:sldMk cId="1475696406" sldId="373"/>
            <ac:spMk id="31" creationId="{F4137D3A-CE01-AA18-F756-1FF0BB56D572}"/>
          </ac:spMkLst>
        </pc:spChg>
        <pc:spChg chg="add del mod">
          <ac:chgData name="Ron Keidar" userId="bd522e22234dfd79" providerId="LiveId" clId="{15894EC0-A44F-48D2-B105-EBF532FC93CF}" dt="2025-01-11T02:05:32.919" v="398" actId="478"/>
          <ac:spMkLst>
            <pc:docMk/>
            <pc:sldMk cId="1475696406" sldId="373"/>
            <ac:spMk id="32" creationId="{5D688327-6E62-CD98-55A6-B79AC4002EE8}"/>
          </ac:spMkLst>
        </pc:spChg>
        <pc:spChg chg="add mod">
          <ac:chgData name="Ron Keidar" userId="bd522e22234dfd79" providerId="LiveId" clId="{15894EC0-A44F-48D2-B105-EBF532FC93CF}" dt="2025-01-11T02:05:50.973" v="402" actId="20577"/>
          <ac:spMkLst>
            <pc:docMk/>
            <pc:sldMk cId="1475696406" sldId="373"/>
            <ac:spMk id="33" creationId="{09DCB34A-9B2B-BF03-E59D-949EEA62957A}"/>
          </ac:spMkLst>
        </pc:spChg>
        <pc:spChg chg="add mod">
          <ac:chgData name="Ron Keidar" userId="bd522e22234dfd79" providerId="LiveId" clId="{15894EC0-A44F-48D2-B105-EBF532FC93CF}" dt="2025-01-11T02:06:19.122" v="471" actId="20577"/>
          <ac:spMkLst>
            <pc:docMk/>
            <pc:sldMk cId="1475696406" sldId="373"/>
            <ac:spMk id="34" creationId="{6F0057A7-FDA8-6E02-319B-7DA4A483ADDB}"/>
          </ac:spMkLst>
        </pc:spChg>
        <pc:spChg chg="mod">
          <ac:chgData name="Ron Keidar" userId="bd522e22234dfd79" providerId="LiveId" clId="{15894EC0-A44F-48D2-B105-EBF532FC93CF}" dt="2025-01-10T05:23:46.936" v="29"/>
          <ac:spMkLst>
            <pc:docMk/>
            <pc:sldMk cId="1475696406" sldId="373"/>
            <ac:spMk id="39" creationId="{62B7735F-5DA0-266E-FF3B-6D8E9892D501}"/>
          </ac:spMkLst>
        </pc:spChg>
        <pc:spChg chg="mod">
          <ac:chgData name="Ron Keidar" userId="bd522e22234dfd79" providerId="LiveId" clId="{15894EC0-A44F-48D2-B105-EBF532FC93CF}" dt="2025-01-10T05:19:37.461" v="4" actId="20577"/>
          <ac:spMkLst>
            <pc:docMk/>
            <pc:sldMk cId="1475696406" sldId="373"/>
            <ac:spMk id="40" creationId="{F0F9730E-F8A0-2D72-A22A-AC82CC59EB16}"/>
          </ac:spMkLst>
        </pc:spChg>
        <pc:spChg chg="mod">
          <ac:chgData name="Ron Keidar" userId="bd522e22234dfd79" providerId="LiveId" clId="{15894EC0-A44F-48D2-B105-EBF532FC93CF}" dt="2025-01-10T05:26:59.149" v="37"/>
          <ac:spMkLst>
            <pc:docMk/>
            <pc:sldMk cId="1475696406" sldId="373"/>
            <ac:spMk id="63" creationId="{874D7163-FD97-088D-2DFD-F92FB5E0650F}"/>
          </ac:spMkLst>
        </pc:spChg>
        <pc:spChg chg="mod">
          <ac:chgData name="Ron Keidar" userId="bd522e22234dfd79" providerId="LiveId" clId="{15894EC0-A44F-48D2-B105-EBF532FC93CF}" dt="2025-01-10T05:20:18.708" v="6"/>
          <ac:spMkLst>
            <pc:docMk/>
            <pc:sldMk cId="1475696406" sldId="373"/>
            <ac:spMk id="65" creationId="{5DBF0672-0AD4-1770-7B7A-FEAB21FB53E6}"/>
          </ac:spMkLst>
        </pc:spChg>
        <pc:spChg chg="mod">
          <ac:chgData name="Ron Keidar" userId="bd522e22234dfd79" providerId="LiveId" clId="{15894EC0-A44F-48D2-B105-EBF532FC93CF}" dt="2025-01-11T01:48:18.219" v="191" actId="14100"/>
          <ac:spMkLst>
            <pc:docMk/>
            <pc:sldMk cId="1475696406" sldId="373"/>
            <ac:spMk id="101" creationId="{9687584D-D960-F980-61C4-DEF46DC4C243}"/>
          </ac:spMkLst>
        </pc:spChg>
        <pc:cxnChg chg="mod">
          <ac:chgData name="Ron Keidar" userId="bd522e22234dfd79" providerId="LiveId" clId="{15894EC0-A44F-48D2-B105-EBF532FC93CF}" dt="2025-01-10T05:19:37.461" v="4" actId="20577"/>
          <ac:cxnSpMkLst>
            <pc:docMk/>
            <pc:sldMk cId="1475696406" sldId="373"/>
            <ac:cxnSpMk id="90" creationId="{3D4BD053-1D17-7C72-D5A6-D42753390E98}"/>
          </ac:cxnSpMkLst>
        </pc:cxnChg>
        <pc:cxnChg chg="mod">
          <ac:chgData name="Ron Keidar" userId="bd522e22234dfd79" providerId="LiveId" clId="{15894EC0-A44F-48D2-B105-EBF532FC93CF}" dt="2025-01-11T01:48:18.219" v="191" actId="14100"/>
          <ac:cxnSpMkLst>
            <pc:docMk/>
            <pc:sldMk cId="1475696406" sldId="373"/>
            <ac:cxnSpMk id="108" creationId="{4BCC26B1-2BE2-E09A-C1E5-84814E5A3E18}"/>
          </ac:cxnSpMkLst>
        </pc:cxnChg>
      </pc:sldChg>
    </pc:docChg>
  </pc:docChgLst>
  <pc:docChgLst>
    <pc:chgData name="Gil Keidar" userId="39bab330baa1541e" providerId="LiveId" clId="{218F903D-EF7E-4D45-AA9F-1BF53CCDF941}"/>
    <pc:docChg chg="undo custSel modSld">
      <pc:chgData name="Gil Keidar" userId="39bab330baa1541e" providerId="LiveId" clId="{218F903D-EF7E-4D45-AA9F-1BF53CCDF941}" dt="2024-03-11T05:21:14.438" v="1608" actId="20577"/>
      <pc:docMkLst>
        <pc:docMk/>
      </pc:docMkLst>
      <pc:sldChg chg="addCm modCm">
        <pc:chgData name="Gil Keidar" userId="39bab330baa1541e" providerId="LiveId" clId="{218F903D-EF7E-4D45-AA9F-1BF53CCDF941}" dt="2024-03-10T06:57:29.242" v="1" actId="2056"/>
        <pc:sldMkLst>
          <pc:docMk/>
          <pc:sldMk cId="2109759365" sldId="25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7:29.242" v="1" actId="2056"/>
              <pc2:cmMkLst xmlns:pc2="http://schemas.microsoft.com/office/powerpoint/2019/9/main/command">
                <pc:docMk/>
                <pc:sldMk cId="2109759365" sldId="258"/>
                <pc2:cmMk id="{64B5C9CD-4239-4DE6-AF4C-67ABEF2B2555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0T07:14:46.314" v="681" actId="122"/>
        <pc:sldMkLst>
          <pc:docMk/>
          <pc:sldMk cId="2382693550" sldId="261"/>
        </pc:sldMkLst>
      </pc:sldChg>
      <pc:sldChg chg="modSp mod addCm modCm">
        <pc:chgData name="Gil Keidar" userId="39bab330baa1541e" providerId="LiveId" clId="{218F903D-EF7E-4D45-AA9F-1BF53CCDF941}" dt="2024-03-10T07:17:48.796" v="686" actId="2056"/>
        <pc:sldMkLst>
          <pc:docMk/>
          <pc:sldMk cId="3771103282" sldId="26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17:48.796" v="686" actId="2056"/>
              <pc2:cmMkLst xmlns:pc2="http://schemas.microsoft.com/office/powerpoint/2019/9/main/command">
                <pc:docMk/>
                <pc:sldMk cId="3771103282" sldId="263"/>
                <pc2:cmMk id="{F1E528B4-AF6E-4402-A8DF-C1C9DF0EB73E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23:38.229" v="1109" actId="1076"/>
        <pc:sldMkLst>
          <pc:docMk/>
          <pc:sldMk cId="2771695062" sldId="264"/>
        </pc:sldMkLst>
      </pc:sldChg>
      <pc:sldChg chg="delSp modSp mod">
        <pc:chgData name="Gil Keidar" userId="39bab330baa1541e" providerId="LiveId" clId="{218F903D-EF7E-4D45-AA9F-1BF53CCDF941}" dt="2024-03-10T07:19:29.299" v="687" actId="478"/>
        <pc:sldMkLst>
          <pc:docMk/>
          <pc:sldMk cId="3793141647" sldId="265"/>
        </pc:sldMkLst>
      </pc:sldChg>
      <pc:sldChg chg="modSp mod">
        <pc:chgData name="Gil Keidar" userId="39bab330baa1541e" providerId="LiveId" clId="{218F903D-EF7E-4D45-AA9F-1BF53CCDF941}" dt="2024-03-10T07:27:32.249" v="1151" actId="20577"/>
        <pc:sldMkLst>
          <pc:docMk/>
          <pc:sldMk cId="3723038699" sldId="266"/>
        </pc:sldMkLst>
      </pc:sldChg>
      <pc:sldChg chg="modSp mod">
        <pc:chgData name="Gil Keidar" userId="39bab330baa1541e" providerId="LiveId" clId="{218F903D-EF7E-4D45-AA9F-1BF53CCDF941}" dt="2024-03-10T07:25:14.751" v="1132" actId="20577"/>
        <pc:sldMkLst>
          <pc:docMk/>
          <pc:sldMk cId="813310783" sldId="267"/>
        </pc:sldMkLst>
      </pc:sldChg>
      <pc:sldChg chg="addSp modSp mod">
        <pc:chgData name="Gil Keidar" userId="39bab330baa1541e" providerId="LiveId" clId="{218F903D-EF7E-4D45-AA9F-1BF53CCDF941}" dt="2024-03-10T07:45:08.760" v="1440" actId="20577"/>
        <pc:sldMkLst>
          <pc:docMk/>
          <pc:sldMk cId="3360646182" sldId="268"/>
        </pc:sldMkLst>
      </pc:sldChg>
      <pc:sldChg chg="addSp delSp modSp mod">
        <pc:chgData name="Gil Keidar" userId="39bab330baa1541e" providerId="LiveId" clId="{218F903D-EF7E-4D45-AA9F-1BF53CCDF941}" dt="2024-03-10T07:29:46.747" v="1192" actId="14734"/>
        <pc:sldMkLst>
          <pc:docMk/>
          <pc:sldMk cId="322480881" sldId="271"/>
        </pc:sldMkLst>
      </pc:sldChg>
      <pc:sldChg chg="modSp mod">
        <pc:chgData name="Gil Keidar" userId="39bab330baa1541e" providerId="LiveId" clId="{218F903D-EF7E-4D45-AA9F-1BF53CCDF941}" dt="2024-03-10T07:30:24.887" v="1203" actId="20577"/>
        <pc:sldMkLst>
          <pc:docMk/>
          <pc:sldMk cId="3352378055" sldId="277"/>
        </pc:sldMkLst>
      </pc:sldChg>
      <pc:sldChg chg="modSp mod addCm modCm">
        <pc:chgData name="Gil Keidar" userId="39bab330baa1541e" providerId="LiveId" clId="{218F903D-EF7E-4D45-AA9F-1BF53CCDF941}" dt="2024-03-10T07:03:09.780" v="374" actId="2056"/>
        <pc:sldMkLst>
          <pc:docMk/>
          <pc:sldMk cId="825633959" sldId="27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03:09.780" v="374" actId="2056"/>
              <pc2:cmMkLst xmlns:pc2="http://schemas.microsoft.com/office/powerpoint/2019/9/main/command">
                <pc:docMk/>
                <pc:sldMk cId="825633959" sldId="278"/>
                <pc2:cmMk id="{F5351A2A-B5EF-4545-953D-0762185B1503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33:36.203" v="1215" actId="20577"/>
        <pc:sldMkLst>
          <pc:docMk/>
          <pc:sldMk cId="393411332" sldId="279"/>
        </pc:sldMkLst>
      </pc:sldChg>
      <pc:sldChg chg="modSp mod">
        <pc:chgData name="Gil Keidar" userId="39bab330baa1541e" providerId="LiveId" clId="{218F903D-EF7E-4D45-AA9F-1BF53CCDF941}" dt="2024-03-10T07:46:07.992" v="1447" actId="20577"/>
        <pc:sldMkLst>
          <pc:docMk/>
          <pc:sldMk cId="3744779624" sldId="280"/>
        </pc:sldMkLst>
      </pc:sldChg>
      <pc:sldChg chg="modSp mod">
        <pc:chgData name="Gil Keidar" userId="39bab330baa1541e" providerId="LiveId" clId="{218F903D-EF7E-4D45-AA9F-1BF53CCDF941}" dt="2024-03-10T07:46:26.808" v="1452" actId="20577"/>
        <pc:sldMkLst>
          <pc:docMk/>
          <pc:sldMk cId="9788344" sldId="281"/>
        </pc:sldMkLst>
      </pc:sldChg>
      <pc:sldChg chg="addSp modSp mod">
        <pc:chgData name="Gil Keidar" userId="39bab330baa1541e" providerId="LiveId" clId="{218F903D-EF7E-4D45-AA9F-1BF53CCDF941}" dt="2024-03-10T07:07:43.331" v="657" actId="1076"/>
        <pc:sldMkLst>
          <pc:docMk/>
          <pc:sldMk cId="814623948" sldId="282"/>
        </pc:sldMkLst>
      </pc:sldChg>
      <pc:sldChg chg="addSp modSp mod">
        <pc:chgData name="Gil Keidar" userId="39bab330baa1541e" providerId="LiveId" clId="{218F903D-EF7E-4D45-AA9F-1BF53CCDF941}" dt="2024-03-10T07:48:24.666" v="1486" actId="1076"/>
        <pc:sldMkLst>
          <pc:docMk/>
          <pc:sldMk cId="1017377392" sldId="287"/>
        </pc:sldMkLst>
      </pc:sldChg>
      <pc:sldChg chg="modSp mod">
        <pc:chgData name="Gil Keidar" userId="39bab330baa1541e" providerId="LiveId" clId="{218F903D-EF7E-4D45-AA9F-1BF53CCDF941}" dt="2024-03-10T07:50:52.462" v="1491" actId="20577"/>
        <pc:sldMkLst>
          <pc:docMk/>
          <pc:sldMk cId="2509154859" sldId="288"/>
        </pc:sldMkLst>
      </pc:sldChg>
      <pc:sldChg chg="addCm modCm">
        <pc:chgData name="Gil Keidar" userId="39bab330baa1541e" providerId="LiveId" clId="{218F903D-EF7E-4D45-AA9F-1BF53CCDF941}" dt="2024-03-10T06:58:16.232" v="3" actId="2056"/>
        <pc:sldMkLst>
          <pc:docMk/>
          <pc:sldMk cId="3710021345" sldId="29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8:16.232" v="3" actId="2056"/>
              <pc2:cmMkLst xmlns:pc2="http://schemas.microsoft.com/office/powerpoint/2019/9/main/command">
                <pc:docMk/>
                <pc:sldMk cId="3710021345" sldId="291"/>
                <pc2:cmMk id="{7BD8BB70-F0EE-46F2-B36A-328484C91FEE}"/>
              </pc2:cmMkLst>
            </pc226:cmChg>
          </p:ext>
        </pc:extLst>
      </pc:sldChg>
      <pc:sldChg chg="addSp modSp mod">
        <pc:chgData name="Gil Keidar" userId="39bab330baa1541e" providerId="LiveId" clId="{218F903D-EF7E-4D45-AA9F-1BF53CCDF941}" dt="2024-03-10T07:54:09.391" v="1591" actId="20577"/>
        <pc:sldMkLst>
          <pc:docMk/>
          <pc:sldMk cId="3950644884" sldId="302"/>
        </pc:sldMkLst>
      </pc:sldChg>
      <pc:sldChg chg="addCm modCm">
        <pc:chgData name="Gil Keidar" userId="39bab330baa1541e" providerId="LiveId" clId="{218F903D-EF7E-4D45-AA9F-1BF53CCDF941}" dt="2024-03-10T07:44:30.483" v="1434" actId="2056"/>
        <pc:sldMkLst>
          <pc:docMk/>
          <pc:sldMk cId="2129991061" sldId="30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44:30.483" v="1434" actId="2056"/>
              <pc2:cmMkLst xmlns:pc2="http://schemas.microsoft.com/office/powerpoint/2019/9/main/command">
                <pc:docMk/>
                <pc:sldMk cId="2129991061" sldId="306"/>
                <pc2:cmMk id="{DAC3F2F5-F03C-405E-9687-55E55D6DA75B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1T05:21:14.438" v="1608" actId="20577"/>
        <pc:sldMkLst>
          <pc:docMk/>
          <pc:sldMk cId="2352247266" sldId="309"/>
        </pc:sldMkLst>
      </pc:sldChg>
    </pc:docChg>
  </pc:docChgLst>
  <pc:docChgLst>
    <pc:chgData name="Ron Keidar" userId="bd522e22234dfd79" providerId="LiveId" clId="{BB0DB6E9-9B02-49C2-97E6-4EC2BBC5E76F}"/>
    <pc:docChg chg="undo custSel addSld modSld modSection modNotesMaster modHandout">
      <pc:chgData name="Ron Keidar" userId="bd522e22234dfd79" providerId="LiveId" clId="{BB0DB6E9-9B02-49C2-97E6-4EC2BBC5E76F}" dt="2025-01-07T01:55:25.402" v="1021" actId="478"/>
      <pc:docMkLst>
        <pc:docMk/>
      </pc:docMkLst>
      <pc:sldChg chg="modNotes">
        <pc:chgData name="Ron Keidar" userId="bd522e22234dfd79" providerId="LiveId" clId="{BB0DB6E9-9B02-49C2-97E6-4EC2BBC5E76F}" dt="2025-01-01T20:21:25.474" v="36"/>
        <pc:sldMkLst>
          <pc:docMk/>
          <pc:sldMk cId="2196176356" sldId="25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814623948" sldId="282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9192361" sldId="285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5665964" sldId="290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24931329" sldId="303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4035202760" sldId="30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200040743" sldId="308"/>
        </pc:sldMkLst>
      </pc:sldChg>
      <pc:sldChg chg="modSp mod modNotes">
        <pc:chgData name="Ron Keidar" userId="bd522e22234dfd79" providerId="LiveId" clId="{BB0DB6E9-9B02-49C2-97E6-4EC2BBC5E76F}" dt="2025-01-05T02:11:46.116" v="306" actId="20577"/>
        <pc:sldMkLst>
          <pc:docMk/>
          <pc:sldMk cId="2691707959" sldId="31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127032368" sldId="323"/>
        </pc:sldMkLst>
      </pc:sldChg>
      <pc:sldChg chg="addSp delSp modSp mod modNotes">
        <pc:chgData name="Ron Keidar" userId="bd522e22234dfd79" providerId="LiveId" clId="{BB0DB6E9-9B02-49C2-97E6-4EC2BBC5E76F}" dt="2025-01-01T20:21:25.474" v="36"/>
        <pc:sldMkLst>
          <pc:docMk/>
          <pc:sldMk cId="3913557010" sldId="326"/>
        </pc:sldMkLst>
        <pc:spChg chg="mod topLvl">
          <ac:chgData name="Ron Keidar" userId="bd522e22234dfd79" providerId="LiveId" clId="{BB0DB6E9-9B02-49C2-97E6-4EC2BBC5E76F}" dt="2024-12-08T05:57:46.174" v="32" actId="1076"/>
          <ac:spMkLst>
            <pc:docMk/>
            <pc:sldMk cId="3913557010" sldId="326"/>
            <ac:spMk id="8" creationId="{602233C9-0B76-75FB-9C64-AF013EC9D7AB}"/>
          </ac:spMkLst>
        </pc:spChg>
        <pc:spChg chg="mod ord">
          <ac:chgData name="Ron Keidar" userId="bd522e22234dfd79" providerId="LiveId" clId="{BB0DB6E9-9B02-49C2-97E6-4EC2BBC5E76F}" dt="2024-12-08T05:57:29.750" v="29" actId="167"/>
          <ac:spMkLst>
            <pc:docMk/>
            <pc:sldMk cId="3913557010" sldId="326"/>
            <ac:spMk id="64" creationId="{526D4A2B-AD50-1A1B-D68C-708D17F554C4}"/>
          </ac:spMkLst>
        </pc:spChg>
        <pc:spChg chg="mod">
          <ac:chgData name="Ron Keidar" userId="bd522e22234dfd79" providerId="LiveId" clId="{BB0DB6E9-9B02-49C2-97E6-4EC2BBC5E76F}" dt="2024-12-08T05:58:02.964" v="33" actId="1076"/>
          <ac:spMkLst>
            <pc:docMk/>
            <pc:sldMk cId="3913557010" sldId="326"/>
            <ac:spMk id="67" creationId="{294E4708-B74D-1E94-9409-4D07C1136582}"/>
          </ac:spMkLst>
        </pc:spChg>
        <pc:picChg chg="add mod ord modCrop">
          <ac:chgData name="Ron Keidar" userId="bd522e22234dfd79" providerId="LiveId" clId="{BB0DB6E9-9B02-49C2-97E6-4EC2BBC5E76F}" dt="2024-12-08T05:57:37.999" v="30" actId="1076"/>
          <ac:picMkLst>
            <pc:docMk/>
            <pc:sldMk cId="3913557010" sldId="326"/>
            <ac:picMk id="36" creationId="{3BE2A3D7-A4F1-5507-A1D0-F39B6E364563}"/>
          </ac:picMkLst>
        </pc:picChg>
        <pc:cxnChg chg="mod">
          <ac:chgData name="Ron Keidar" userId="bd522e22234dfd79" providerId="LiveId" clId="{BB0DB6E9-9B02-49C2-97E6-4EC2BBC5E76F}" dt="2024-12-08T05:54:15.877" v="3" actId="14100"/>
          <ac:cxnSpMkLst>
            <pc:docMk/>
            <pc:sldMk cId="3913557010" sldId="326"/>
            <ac:cxnSpMk id="51" creationId="{8FD6E9B4-2C43-771E-BDD3-B8342AAD8B2A}"/>
          </ac:cxnSpMkLst>
        </pc:cxnChg>
        <pc:cxnChg chg="mod">
          <ac:chgData name="Ron Keidar" userId="bd522e22234dfd79" providerId="LiveId" clId="{BB0DB6E9-9B02-49C2-97E6-4EC2BBC5E76F}" dt="2024-12-08T05:55:54.617" v="19" actId="14100"/>
          <ac:cxnSpMkLst>
            <pc:docMk/>
            <pc:sldMk cId="3913557010" sldId="326"/>
            <ac:cxnSpMk id="86" creationId="{5ABCCD54-A421-0BD9-1765-3D659FA393D2}"/>
          </ac:cxnSpMkLst>
        </pc:cxnChg>
        <pc:cxnChg chg="mod">
          <ac:chgData name="Ron Keidar" userId="bd522e22234dfd79" providerId="LiveId" clId="{BB0DB6E9-9B02-49C2-97E6-4EC2BBC5E76F}" dt="2024-12-08T05:55:58.594" v="20" actId="14100"/>
          <ac:cxnSpMkLst>
            <pc:docMk/>
            <pc:sldMk cId="3913557010" sldId="326"/>
            <ac:cxnSpMk id="88" creationId="{D2191069-30C0-0D8D-655E-49A038F9DB76}"/>
          </ac:cxnSpMkLst>
        </pc:cxnChg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2618883436" sldId="32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436059809" sldId="328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265224847" sldId="330"/>
        </pc:sldMkLst>
      </pc:sldChg>
      <pc:sldChg chg="modSp mod modNotes">
        <pc:chgData name="Ron Keidar" userId="bd522e22234dfd79" providerId="LiveId" clId="{BB0DB6E9-9B02-49C2-97E6-4EC2BBC5E76F}" dt="2025-01-07T01:27:15.577" v="563" actId="14100"/>
        <pc:sldMkLst>
          <pc:docMk/>
          <pc:sldMk cId="3086040248" sldId="331"/>
        </pc:sldMkLst>
        <pc:cxnChg chg="mod">
          <ac:chgData name="Ron Keidar" userId="bd522e22234dfd79" providerId="LiveId" clId="{BB0DB6E9-9B02-49C2-97E6-4EC2BBC5E76F}" dt="2025-01-07T01:27:15.577" v="563" actId="14100"/>
          <ac:cxnSpMkLst>
            <pc:docMk/>
            <pc:sldMk cId="3086040248" sldId="331"/>
            <ac:cxnSpMk id="11" creationId="{A24A2167-CE49-E7FF-8A84-14BD74649DDD}"/>
          </ac:cxnSpMkLst>
        </pc:cxnChg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649857931" sldId="33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2431369023" sldId="365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982022132" sldId="369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76743407" sldId="370"/>
        </pc:sldMkLst>
      </pc:sldChg>
      <pc:sldChg chg="addSp delSp modSp new mod">
        <pc:chgData name="Ron Keidar" userId="bd522e22234dfd79" providerId="LiveId" clId="{BB0DB6E9-9B02-49C2-97E6-4EC2BBC5E76F}" dt="2025-01-07T01:55:25.402" v="1021" actId="478"/>
        <pc:sldMkLst>
          <pc:docMk/>
          <pc:sldMk cId="1475696406" sldId="373"/>
        </pc:sldMkLst>
        <pc:spChg chg="mod">
          <ac:chgData name="Ron Keidar" userId="bd522e22234dfd79" providerId="LiveId" clId="{BB0DB6E9-9B02-49C2-97E6-4EC2BBC5E76F}" dt="2025-01-02T22:10:50.038" v="62" actId="20577"/>
          <ac:spMkLst>
            <pc:docMk/>
            <pc:sldMk cId="1475696406" sldId="373"/>
            <ac:spMk id="2" creationId="{E7FAD0B6-5608-2764-C2B7-A2DF02620DF1}"/>
          </ac:spMkLst>
        </pc:spChg>
        <pc:spChg chg="add mod">
          <ac:chgData name="Ron Keidar" userId="bd522e22234dfd79" providerId="LiveId" clId="{BB0DB6E9-9B02-49C2-97E6-4EC2BBC5E76F}" dt="2025-01-05T02:23:19.554" v="351" actId="404"/>
          <ac:spMkLst>
            <pc:docMk/>
            <pc:sldMk cId="1475696406" sldId="373"/>
            <ac:spMk id="3" creationId="{AF9B160E-9D76-32A4-E63B-76339AE9C884}"/>
          </ac:spMkLst>
        </pc:spChg>
        <pc:spChg chg="add mod">
          <ac:chgData name="Ron Keidar" userId="bd522e22234dfd79" providerId="LiveId" clId="{BB0DB6E9-9B02-49C2-97E6-4EC2BBC5E76F}" dt="2025-01-05T02:23:19.554" v="351" actId="404"/>
          <ac:spMkLst>
            <pc:docMk/>
            <pc:sldMk cId="1475696406" sldId="373"/>
            <ac:spMk id="4" creationId="{DA6104FC-BB15-A707-3531-91A8CB4426C6}"/>
          </ac:spMkLst>
        </pc:spChg>
        <pc:spChg chg="add mod">
          <ac:chgData name="Ron Keidar" userId="bd522e22234dfd79" providerId="LiveId" clId="{BB0DB6E9-9B02-49C2-97E6-4EC2BBC5E76F}" dt="2025-01-05T02:24:53.371" v="427" actId="1038"/>
          <ac:spMkLst>
            <pc:docMk/>
            <pc:sldMk cId="1475696406" sldId="373"/>
            <ac:spMk id="5" creationId="{2299A093-AA40-36BB-7811-FACF4A627CE0}"/>
          </ac:spMkLst>
        </pc:spChg>
        <pc:spChg chg="mod">
          <ac:chgData name="Ron Keidar" userId="bd522e22234dfd79" providerId="LiveId" clId="{BB0DB6E9-9B02-49C2-97E6-4EC2BBC5E76F}" dt="2025-01-07T01:54:38.909" v="1017" actId="1035"/>
          <ac:spMkLst>
            <pc:docMk/>
            <pc:sldMk cId="1475696406" sldId="373"/>
            <ac:spMk id="8" creationId="{380C7826-9AA5-DFA3-2443-7F4C3127ADCB}"/>
          </ac:spMkLst>
        </pc:spChg>
        <pc:spChg chg="add mod">
          <ac:chgData name="Ron Keidar" userId="bd522e22234dfd79" providerId="LiveId" clId="{BB0DB6E9-9B02-49C2-97E6-4EC2BBC5E76F}" dt="2025-01-07T01:53:15.370" v="978" actId="1036"/>
          <ac:spMkLst>
            <pc:docMk/>
            <pc:sldMk cId="1475696406" sldId="373"/>
            <ac:spMk id="9" creationId="{4A0FA895-18B9-B403-7FA0-7226ABBD071B}"/>
          </ac:spMkLst>
        </pc:spChg>
        <pc:spChg chg="add mod">
          <ac:chgData name="Ron Keidar" userId="bd522e22234dfd79" providerId="LiveId" clId="{BB0DB6E9-9B02-49C2-97E6-4EC2BBC5E76F}" dt="2025-01-05T02:24:12.860" v="371" actId="1076"/>
          <ac:spMkLst>
            <pc:docMk/>
            <pc:sldMk cId="1475696406" sldId="373"/>
            <ac:spMk id="25" creationId="{4FBC4C8E-C823-DB68-8568-97B2913B22AC}"/>
          </ac:spMkLst>
        </pc:spChg>
        <pc:spChg chg="add mod">
          <ac:chgData name="Ron Keidar" userId="bd522e22234dfd79" providerId="LiveId" clId="{BB0DB6E9-9B02-49C2-97E6-4EC2BBC5E76F}" dt="2025-01-05T02:24:59.268" v="437" actId="1038"/>
          <ac:spMkLst>
            <pc:docMk/>
            <pc:sldMk cId="1475696406" sldId="373"/>
            <ac:spMk id="26" creationId="{664EC917-16DF-9256-BD3E-9FEE5255476D}"/>
          </ac:spMkLst>
        </pc:spChg>
        <pc:spChg chg="add mod">
          <ac:chgData name="Ron Keidar" userId="bd522e22234dfd79" providerId="LiveId" clId="{BB0DB6E9-9B02-49C2-97E6-4EC2BBC5E76F}" dt="2025-01-05T02:25:12.135" v="446" actId="20577"/>
          <ac:spMkLst>
            <pc:docMk/>
            <pc:sldMk cId="1475696406" sldId="373"/>
            <ac:spMk id="27" creationId="{104B109F-F8A2-5957-FF33-181CA1A07684}"/>
          </ac:spMkLst>
        </pc:spChg>
        <pc:spChg chg="add mod">
          <ac:chgData name="Ron Keidar" userId="bd522e22234dfd79" providerId="LiveId" clId="{BB0DB6E9-9B02-49C2-97E6-4EC2BBC5E76F}" dt="2025-01-07T01:50:50.985" v="874" actId="1035"/>
          <ac:spMkLst>
            <pc:docMk/>
            <pc:sldMk cId="1475696406" sldId="373"/>
            <ac:spMk id="39" creationId="{62B7735F-5DA0-266E-FF3B-6D8E9892D501}"/>
          </ac:spMkLst>
        </pc:spChg>
        <pc:spChg chg="add mod">
          <ac:chgData name="Ron Keidar" userId="bd522e22234dfd79" providerId="LiveId" clId="{BB0DB6E9-9B02-49C2-97E6-4EC2BBC5E76F}" dt="2025-01-07T01:47:29.511" v="826" actId="403"/>
          <ac:spMkLst>
            <pc:docMk/>
            <pc:sldMk cId="1475696406" sldId="373"/>
            <ac:spMk id="40" creationId="{F0F9730E-F8A0-2D72-A22A-AC82CC59EB16}"/>
          </ac:spMkLst>
        </pc:spChg>
        <pc:spChg chg="add mod ord">
          <ac:chgData name="Ron Keidar" userId="bd522e22234dfd79" providerId="LiveId" clId="{BB0DB6E9-9B02-49C2-97E6-4EC2BBC5E76F}" dt="2025-01-07T01:36:16.707" v="619" actId="166"/>
          <ac:spMkLst>
            <pc:docMk/>
            <pc:sldMk cId="1475696406" sldId="373"/>
            <ac:spMk id="47" creationId="{80B0689C-8543-66E9-9E36-79FFE7D994E0}"/>
          </ac:spMkLst>
        </pc:spChg>
        <pc:spChg chg="add mod ord">
          <ac:chgData name="Ron Keidar" userId="bd522e22234dfd79" providerId="LiveId" clId="{BB0DB6E9-9B02-49C2-97E6-4EC2BBC5E76F}" dt="2025-01-07T01:22:00.283" v="530" actId="14100"/>
          <ac:spMkLst>
            <pc:docMk/>
            <pc:sldMk cId="1475696406" sldId="373"/>
            <ac:spMk id="49" creationId="{3362581C-A9DA-D0B6-9F04-7985BD8589AE}"/>
          </ac:spMkLst>
        </pc:spChg>
        <pc:spChg chg="add mod">
          <ac:chgData name="Ron Keidar" userId="bd522e22234dfd79" providerId="LiveId" clId="{BB0DB6E9-9B02-49C2-97E6-4EC2BBC5E76F}" dt="2025-01-07T01:50:50.985" v="874" actId="1035"/>
          <ac:spMkLst>
            <pc:docMk/>
            <pc:sldMk cId="1475696406" sldId="373"/>
            <ac:spMk id="63" creationId="{874D7163-FD97-088D-2DFD-F92FB5E0650F}"/>
          </ac:spMkLst>
        </pc:spChg>
        <pc:spChg chg="add mod">
          <ac:chgData name="Ron Keidar" userId="bd522e22234dfd79" providerId="LiveId" clId="{BB0DB6E9-9B02-49C2-97E6-4EC2BBC5E76F}" dt="2025-01-07T01:53:20.007" v="1000" actId="1036"/>
          <ac:spMkLst>
            <pc:docMk/>
            <pc:sldMk cId="1475696406" sldId="373"/>
            <ac:spMk id="65" creationId="{5DBF0672-0AD4-1770-7B7A-FEAB21FB53E6}"/>
          </ac:spMkLst>
        </pc:spChg>
        <pc:spChg chg="add mod">
          <ac:chgData name="Ron Keidar" userId="bd522e22234dfd79" providerId="LiveId" clId="{BB0DB6E9-9B02-49C2-97E6-4EC2BBC5E76F}" dt="2025-01-07T01:33:02.021" v="605" actId="1037"/>
          <ac:spMkLst>
            <pc:docMk/>
            <pc:sldMk cId="1475696406" sldId="373"/>
            <ac:spMk id="67" creationId="{2BFD8AF4-CC60-CFBB-AFF1-2AC7FDFA2ED6}"/>
          </ac:spMkLst>
        </pc:spChg>
        <pc:spChg chg="add mod">
          <ac:chgData name="Ron Keidar" userId="bd522e22234dfd79" providerId="LiveId" clId="{BB0DB6E9-9B02-49C2-97E6-4EC2BBC5E76F}" dt="2025-01-07T01:44:18.312" v="794" actId="1076"/>
          <ac:spMkLst>
            <pc:docMk/>
            <pc:sldMk cId="1475696406" sldId="373"/>
            <ac:spMk id="70" creationId="{AE8F968C-2EBB-242D-3F5D-6005718F18EC}"/>
          </ac:spMkLst>
        </pc:spChg>
        <pc:spChg chg="add mod">
          <ac:chgData name="Ron Keidar" userId="bd522e22234dfd79" providerId="LiveId" clId="{BB0DB6E9-9B02-49C2-97E6-4EC2BBC5E76F}" dt="2025-01-07T01:40:57.112" v="678" actId="1035"/>
          <ac:spMkLst>
            <pc:docMk/>
            <pc:sldMk cId="1475696406" sldId="373"/>
            <ac:spMk id="73" creationId="{4DF1FEEB-59F5-D247-9EF9-314D93B80B89}"/>
          </ac:spMkLst>
        </pc:spChg>
        <pc:spChg chg="add mod">
          <ac:chgData name="Ron Keidar" userId="bd522e22234dfd79" providerId="LiveId" clId="{BB0DB6E9-9B02-49C2-97E6-4EC2BBC5E76F}" dt="2025-01-07T01:40:51.295" v="676" actId="1036"/>
          <ac:spMkLst>
            <pc:docMk/>
            <pc:sldMk cId="1475696406" sldId="373"/>
            <ac:spMk id="74" creationId="{91B75D4D-229F-7F97-D69A-D201CC8DCF68}"/>
          </ac:spMkLst>
        </pc:spChg>
        <pc:spChg chg="add mod">
          <ac:chgData name="Ron Keidar" userId="bd522e22234dfd79" providerId="LiveId" clId="{BB0DB6E9-9B02-49C2-97E6-4EC2BBC5E76F}" dt="2025-01-07T01:39:37.512" v="657" actId="1035"/>
          <ac:spMkLst>
            <pc:docMk/>
            <pc:sldMk cId="1475696406" sldId="373"/>
            <ac:spMk id="75" creationId="{6A03F9B3-85E4-E55D-1B0D-C315D4329BFD}"/>
          </ac:spMkLst>
        </pc:spChg>
        <pc:spChg chg="add mod">
          <ac:chgData name="Ron Keidar" userId="bd522e22234dfd79" providerId="LiveId" clId="{BB0DB6E9-9B02-49C2-97E6-4EC2BBC5E76F}" dt="2025-01-07T01:36:47.418" v="626" actId="1037"/>
          <ac:spMkLst>
            <pc:docMk/>
            <pc:sldMk cId="1475696406" sldId="373"/>
            <ac:spMk id="79" creationId="{5D2D7702-C96C-3A0E-0A48-0960559F328C}"/>
          </ac:spMkLst>
        </pc:spChg>
        <pc:spChg chg="add mod">
          <ac:chgData name="Ron Keidar" userId="bd522e22234dfd79" providerId="LiveId" clId="{BB0DB6E9-9B02-49C2-97E6-4EC2BBC5E76F}" dt="2025-01-07T01:39:48.320" v="659" actId="1076"/>
          <ac:spMkLst>
            <pc:docMk/>
            <pc:sldMk cId="1475696406" sldId="373"/>
            <ac:spMk id="84" creationId="{83DF147E-0691-6563-5469-663762D3DEFF}"/>
          </ac:spMkLst>
        </pc:spChg>
        <pc:spChg chg="add mod">
          <ac:chgData name="Ron Keidar" userId="bd522e22234dfd79" providerId="LiveId" clId="{BB0DB6E9-9B02-49C2-97E6-4EC2BBC5E76F}" dt="2025-01-07T01:42:14.683" v="780" actId="1038"/>
          <ac:spMkLst>
            <pc:docMk/>
            <pc:sldMk cId="1475696406" sldId="373"/>
            <ac:spMk id="86" creationId="{3BCAA88F-95C6-1436-D4F9-1B2585C15A09}"/>
          </ac:spMkLst>
        </pc:spChg>
        <pc:spChg chg="add mod">
          <ac:chgData name="Ron Keidar" userId="bd522e22234dfd79" providerId="LiveId" clId="{BB0DB6E9-9B02-49C2-97E6-4EC2BBC5E76F}" dt="2025-01-07T01:42:14.683" v="780" actId="1038"/>
          <ac:spMkLst>
            <pc:docMk/>
            <pc:sldMk cId="1475696406" sldId="373"/>
            <ac:spMk id="87" creationId="{4BFC1C78-1CAE-3275-E675-9C27EC2342D9}"/>
          </ac:spMkLst>
        </pc:spChg>
        <pc:spChg chg="add mod">
          <ac:chgData name="Ron Keidar" userId="bd522e22234dfd79" providerId="LiveId" clId="{BB0DB6E9-9B02-49C2-97E6-4EC2BBC5E76F}" dt="2025-01-07T01:42:14.683" v="780" actId="1038"/>
          <ac:spMkLst>
            <pc:docMk/>
            <pc:sldMk cId="1475696406" sldId="373"/>
            <ac:spMk id="88" creationId="{4FFD8768-8EC7-E340-C88D-0934B822E8D8}"/>
          </ac:spMkLst>
        </pc:spChg>
        <pc:spChg chg="add mod">
          <ac:chgData name="Ron Keidar" userId="bd522e22234dfd79" providerId="LiveId" clId="{BB0DB6E9-9B02-49C2-97E6-4EC2BBC5E76F}" dt="2025-01-07T01:44:12.827" v="793" actId="1076"/>
          <ac:spMkLst>
            <pc:docMk/>
            <pc:sldMk cId="1475696406" sldId="373"/>
            <ac:spMk id="101" creationId="{9687584D-D960-F980-61C4-DEF46DC4C243}"/>
          </ac:spMkLst>
        </pc:spChg>
        <pc:spChg chg="add mod">
          <ac:chgData name="Ron Keidar" userId="bd522e22234dfd79" providerId="LiveId" clId="{BB0DB6E9-9B02-49C2-97E6-4EC2BBC5E76F}" dt="2025-01-07T01:44:12.827" v="793" actId="1076"/>
          <ac:spMkLst>
            <pc:docMk/>
            <pc:sldMk cId="1475696406" sldId="373"/>
            <ac:spMk id="102" creationId="{91094E95-6947-2CD6-AD0F-AD9FCB71D818}"/>
          </ac:spMkLst>
        </pc:spChg>
        <pc:spChg chg="add mod">
          <ac:chgData name="Ron Keidar" userId="bd522e22234dfd79" providerId="LiveId" clId="{BB0DB6E9-9B02-49C2-97E6-4EC2BBC5E76F}" dt="2025-01-07T01:44:12.827" v="793" actId="1076"/>
          <ac:spMkLst>
            <pc:docMk/>
            <pc:sldMk cId="1475696406" sldId="373"/>
            <ac:spMk id="103" creationId="{9A60A257-A47E-E1F5-F520-AECF95D04722}"/>
          </ac:spMkLst>
        </pc:spChg>
        <pc:spChg chg="add mod">
          <ac:chgData name="Ron Keidar" userId="bd522e22234dfd79" providerId="LiveId" clId="{BB0DB6E9-9B02-49C2-97E6-4EC2BBC5E76F}" dt="2025-01-07T01:44:27.532" v="796" actId="1076"/>
          <ac:spMkLst>
            <pc:docMk/>
            <pc:sldMk cId="1475696406" sldId="373"/>
            <ac:spMk id="105" creationId="{3ECD9283-C9A9-84ED-CC97-61C6DDB86CF0}"/>
          </ac:spMkLst>
        </pc:spChg>
        <pc:spChg chg="add mod ord">
          <ac:chgData name="Ron Keidar" userId="bd522e22234dfd79" providerId="LiveId" clId="{BB0DB6E9-9B02-49C2-97E6-4EC2BBC5E76F}" dt="2025-01-07T01:52:11.892" v="901" actId="1038"/>
          <ac:spMkLst>
            <pc:docMk/>
            <pc:sldMk cId="1475696406" sldId="373"/>
            <ac:spMk id="125" creationId="{C9FAB7B7-F333-736E-799F-2989434F48C6}"/>
          </ac:spMkLst>
        </pc:spChg>
        <pc:grpChg chg="add mod ord">
          <ac:chgData name="Ron Keidar" userId="bd522e22234dfd79" providerId="LiveId" clId="{BB0DB6E9-9B02-49C2-97E6-4EC2BBC5E76F}" dt="2025-01-07T01:51:05.704" v="875" actId="166"/>
          <ac:grpSpMkLst>
            <pc:docMk/>
            <pc:sldMk cId="1475696406" sldId="373"/>
            <ac:grpSpMk id="6" creationId="{9E852EDC-CF5D-E813-AB4C-75E5EB204675}"/>
          </ac:grpSpMkLst>
        </pc:grpChg>
        <pc:picChg chg="mod modCrop">
          <ac:chgData name="Ron Keidar" userId="bd522e22234dfd79" providerId="LiveId" clId="{BB0DB6E9-9B02-49C2-97E6-4EC2BBC5E76F}" dt="2025-01-07T01:53:43.224" v="1001" actId="1582"/>
          <ac:picMkLst>
            <pc:docMk/>
            <pc:sldMk cId="1475696406" sldId="373"/>
            <ac:picMk id="7" creationId="{6ED24BBF-24FD-A199-F0CC-F7995D64A661}"/>
          </ac:picMkLst>
        </pc:picChg>
        <pc:picChg chg="add mod ord">
          <ac:chgData name="Ron Keidar" userId="bd522e22234dfd79" providerId="LiveId" clId="{BB0DB6E9-9B02-49C2-97E6-4EC2BBC5E76F}" dt="2025-01-07T01:51:21.167" v="878" actId="166"/>
          <ac:picMkLst>
            <pc:docMk/>
            <pc:sldMk cId="1475696406" sldId="373"/>
            <ac:picMk id="42" creationId="{94C24FCB-1BDF-B0E9-707A-7CDF5234DB28}"/>
          </ac:picMkLst>
        </pc:picChg>
        <pc:picChg chg="add mod ord">
          <ac:chgData name="Ron Keidar" userId="bd522e22234dfd79" providerId="LiveId" clId="{BB0DB6E9-9B02-49C2-97E6-4EC2BBC5E76F}" dt="2025-01-07T01:51:15.846" v="877" actId="166"/>
          <ac:picMkLst>
            <pc:docMk/>
            <pc:sldMk cId="1475696406" sldId="373"/>
            <ac:picMk id="66" creationId="{A82A9065-2580-424E-073F-3BE60CA25514}"/>
          </ac:picMkLst>
        </pc:picChg>
        <pc:picChg chg="add mod ord">
          <ac:chgData name="Ron Keidar" userId="bd522e22234dfd79" providerId="LiveId" clId="{BB0DB6E9-9B02-49C2-97E6-4EC2BBC5E76F}" dt="2025-01-07T01:39:30.074" v="652" actId="166"/>
          <ac:picMkLst>
            <pc:docMk/>
            <pc:sldMk cId="1475696406" sldId="373"/>
            <ac:picMk id="72" creationId="{919CB0AE-AD37-2295-623C-7FA2A4F7C812}"/>
          </ac:picMkLst>
        </pc:picChg>
        <pc:picChg chg="add mod ord">
          <ac:chgData name="Ron Keidar" userId="bd522e22234dfd79" providerId="LiveId" clId="{BB0DB6E9-9B02-49C2-97E6-4EC2BBC5E76F}" dt="2025-01-07T01:51:10.860" v="876" actId="166"/>
          <ac:picMkLst>
            <pc:docMk/>
            <pc:sldMk cId="1475696406" sldId="373"/>
            <ac:picMk id="89" creationId="{8CC4222E-DE54-8764-8CDA-23CF60085995}"/>
          </ac:picMkLst>
        </pc:picChg>
        <pc:picChg chg="add mod ord">
          <ac:chgData name="Ron Keidar" userId="bd522e22234dfd79" providerId="LiveId" clId="{BB0DB6E9-9B02-49C2-97E6-4EC2BBC5E76F}" dt="2025-01-07T01:51:27.340" v="879" actId="166"/>
          <ac:picMkLst>
            <pc:docMk/>
            <pc:sldMk cId="1475696406" sldId="373"/>
            <ac:picMk id="100" creationId="{97F234B8-AFB7-AE64-877A-E2EE599F07D1}"/>
          </ac:picMkLst>
        </pc:picChg>
        <pc:cxnChg chg="add mod">
          <ac:chgData name="Ron Keidar" userId="bd522e22234dfd79" providerId="LiveId" clId="{BB0DB6E9-9B02-49C2-97E6-4EC2BBC5E76F}" dt="2025-01-07T01:53:15.370" v="978" actId="1036"/>
          <ac:cxnSpMkLst>
            <pc:docMk/>
            <pc:sldMk cId="1475696406" sldId="373"/>
            <ac:cxnSpMk id="11" creationId="{E0315F48-1E26-5F11-36A6-AF9B82F60E26}"/>
          </ac:cxnSpMkLst>
        </pc:cxnChg>
        <pc:cxnChg chg="add mod">
          <ac:chgData name="Ron Keidar" userId="bd522e22234dfd79" providerId="LiveId" clId="{BB0DB6E9-9B02-49C2-97E6-4EC2BBC5E76F}" dt="2025-01-05T02:24:53.371" v="427" actId="1038"/>
          <ac:cxnSpMkLst>
            <pc:docMk/>
            <pc:sldMk cId="1475696406" sldId="373"/>
            <ac:cxnSpMk id="18" creationId="{E08319E0-68D7-D007-185D-3D2210747F3A}"/>
          </ac:cxnSpMkLst>
        </pc:cxnChg>
        <pc:cxnChg chg="add mod">
          <ac:chgData name="Ron Keidar" userId="bd522e22234dfd79" providerId="LiveId" clId="{BB0DB6E9-9B02-49C2-97E6-4EC2BBC5E76F}" dt="2025-01-05T02:21:28.099" v="322" actId="14100"/>
          <ac:cxnSpMkLst>
            <pc:docMk/>
            <pc:sldMk cId="1475696406" sldId="373"/>
            <ac:cxnSpMk id="19" creationId="{7A7A25FF-0F06-47EB-B7A8-1B4F23B01755}"/>
          </ac:cxnSpMkLst>
        </pc:cxnChg>
        <pc:cxnChg chg="add mod">
          <ac:chgData name="Ron Keidar" userId="bd522e22234dfd79" providerId="LiveId" clId="{BB0DB6E9-9B02-49C2-97E6-4EC2BBC5E76F}" dt="2025-01-05T02:24:53.371" v="427" actId="1038"/>
          <ac:cxnSpMkLst>
            <pc:docMk/>
            <pc:sldMk cId="1475696406" sldId="373"/>
            <ac:cxnSpMk id="24" creationId="{0AC92667-BA7B-8C07-312C-BE7934445F09}"/>
          </ac:cxnSpMkLst>
        </pc:cxnChg>
        <pc:cxnChg chg="add mod">
          <ac:chgData name="Ron Keidar" userId="bd522e22234dfd79" providerId="LiveId" clId="{BB0DB6E9-9B02-49C2-97E6-4EC2BBC5E76F}" dt="2025-01-07T01:39:54.407" v="660" actId="14100"/>
          <ac:cxnSpMkLst>
            <pc:docMk/>
            <pc:sldMk cId="1475696406" sldId="373"/>
            <ac:cxnSpMk id="44" creationId="{00908E1F-1239-0EBC-20EA-5D9A4CFE57BD}"/>
          </ac:cxnSpMkLst>
        </pc:cxnChg>
        <pc:cxnChg chg="add mod ord">
          <ac:chgData name="Ron Keidar" userId="bd522e22234dfd79" providerId="LiveId" clId="{BB0DB6E9-9B02-49C2-97E6-4EC2BBC5E76F}" dt="2025-01-07T01:55:00.945" v="1018" actId="166"/>
          <ac:cxnSpMkLst>
            <pc:docMk/>
            <pc:sldMk cId="1475696406" sldId="373"/>
            <ac:cxnSpMk id="59" creationId="{3CBED98C-FDA0-A49B-2A64-927AF3141091}"/>
          </ac:cxnSpMkLst>
        </pc:cxnChg>
        <pc:cxnChg chg="add mod">
          <ac:chgData name="Ron Keidar" userId="bd522e22234dfd79" providerId="LiveId" clId="{BB0DB6E9-9B02-49C2-97E6-4EC2BBC5E76F}" dt="2025-01-07T01:45:18.366" v="806" actId="14100"/>
          <ac:cxnSpMkLst>
            <pc:docMk/>
            <pc:sldMk cId="1475696406" sldId="373"/>
            <ac:cxnSpMk id="68" creationId="{C92D5C40-5057-B090-D16C-53DCAF747C19}"/>
          </ac:cxnSpMkLst>
        </pc:cxnChg>
        <pc:cxnChg chg="add mod ord">
          <ac:chgData name="Ron Keidar" userId="bd522e22234dfd79" providerId="LiveId" clId="{BB0DB6E9-9B02-49C2-97E6-4EC2BBC5E76F}" dt="2025-01-07T01:55:06.129" v="1019" actId="166"/>
          <ac:cxnSpMkLst>
            <pc:docMk/>
            <pc:sldMk cId="1475696406" sldId="373"/>
            <ac:cxnSpMk id="81" creationId="{F13F7959-D004-6DA0-3765-60043D9C50D6}"/>
          </ac:cxnSpMkLst>
        </pc:cxnChg>
        <pc:cxnChg chg="add mod">
          <ac:chgData name="Ron Keidar" userId="bd522e22234dfd79" providerId="LiveId" clId="{BB0DB6E9-9B02-49C2-97E6-4EC2BBC5E76F}" dt="2025-01-07T01:47:29.511" v="826" actId="403"/>
          <ac:cxnSpMkLst>
            <pc:docMk/>
            <pc:sldMk cId="1475696406" sldId="373"/>
            <ac:cxnSpMk id="90" creationId="{3D4BD053-1D17-7C72-D5A6-D42753390E98}"/>
          </ac:cxnSpMkLst>
        </pc:cxnChg>
        <pc:cxnChg chg="add mod">
          <ac:chgData name="Ron Keidar" userId="bd522e22234dfd79" providerId="LiveId" clId="{BB0DB6E9-9B02-49C2-97E6-4EC2BBC5E76F}" dt="2025-01-07T01:43:14.941" v="791" actId="14100"/>
          <ac:cxnSpMkLst>
            <pc:docMk/>
            <pc:sldMk cId="1475696406" sldId="373"/>
            <ac:cxnSpMk id="94" creationId="{4DD366FF-C115-D078-F58A-D97A9F416448}"/>
          </ac:cxnSpMkLst>
        </pc:cxnChg>
        <pc:cxnChg chg="add mod">
          <ac:chgData name="Ron Keidar" userId="bd522e22234dfd79" providerId="LiveId" clId="{BB0DB6E9-9B02-49C2-97E6-4EC2BBC5E76F}" dt="2025-01-07T01:53:20.007" v="1000" actId="1036"/>
          <ac:cxnSpMkLst>
            <pc:docMk/>
            <pc:sldMk cId="1475696406" sldId="373"/>
            <ac:cxnSpMk id="108" creationId="{4BCC26B1-2BE2-E09A-C1E5-84814E5A3E18}"/>
          </ac:cxnSpMkLst>
        </pc:cxnChg>
        <pc:cxnChg chg="add mod">
          <ac:chgData name="Ron Keidar" userId="bd522e22234dfd79" providerId="LiveId" clId="{BB0DB6E9-9B02-49C2-97E6-4EC2BBC5E76F}" dt="2025-01-07T01:45:35.420" v="811" actId="14100"/>
          <ac:cxnSpMkLst>
            <pc:docMk/>
            <pc:sldMk cId="1475696406" sldId="373"/>
            <ac:cxnSpMk id="114" creationId="{FA322588-E1A2-1FAB-1A8A-F84318CECD85}"/>
          </ac:cxnSpMkLst>
        </pc:cxnChg>
        <pc:cxnChg chg="add mod">
          <ac:chgData name="Ron Keidar" userId="bd522e22234dfd79" providerId="LiveId" clId="{BB0DB6E9-9B02-49C2-97E6-4EC2BBC5E76F}" dt="2025-01-07T01:53:01.063" v="934" actId="14100"/>
          <ac:cxnSpMkLst>
            <pc:docMk/>
            <pc:sldMk cId="1475696406" sldId="373"/>
            <ac:cxnSpMk id="119" creationId="{048F4097-D76E-CE28-9548-AF8E04D9053E}"/>
          </ac:cxnSpMkLst>
        </pc:cxnChg>
        <pc:cxnChg chg="add mod">
          <ac:chgData name="Ron Keidar" userId="bd522e22234dfd79" providerId="LiveId" clId="{BB0DB6E9-9B02-49C2-97E6-4EC2BBC5E76F}" dt="2025-01-07T01:50:50.985" v="874" actId="1035"/>
          <ac:cxnSpMkLst>
            <pc:docMk/>
            <pc:sldMk cId="1475696406" sldId="373"/>
            <ac:cxnSpMk id="127" creationId="{22AB0ABB-B1CC-9D27-8622-939FCAB959A2}"/>
          </ac:cxnSpMkLst>
        </pc:cxnChg>
        <pc:cxnChg chg="add mod ord">
          <ac:chgData name="Ron Keidar" userId="bd522e22234dfd79" providerId="LiveId" clId="{BB0DB6E9-9B02-49C2-97E6-4EC2BBC5E76F}" dt="2025-01-07T01:55:12.315" v="1020" actId="166"/>
          <ac:cxnSpMkLst>
            <pc:docMk/>
            <pc:sldMk cId="1475696406" sldId="373"/>
            <ac:cxnSpMk id="130" creationId="{6313E40D-32D4-752D-748F-999081442E4E}"/>
          </ac:cxnSpMkLst>
        </pc:cxnChg>
      </pc:sldChg>
    </pc:docChg>
  </pc:docChgLst>
  <pc:docChgLst>
    <pc:chgData name="Ron Keidar" userId="bd522e22234dfd79" providerId="LiveId" clId="{5EF70CC5-1CB5-44EF-AEFE-955B78A82E2B}"/>
    <pc:docChg chg="undo custSel modSld sldOrd modMainMaster">
      <pc:chgData name="Ron Keidar" userId="bd522e22234dfd79" providerId="LiveId" clId="{5EF70CC5-1CB5-44EF-AEFE-955B78A82E2B}" dt="2024-03-11T06:57:08.036" v="2383" actId="20577"/>
      <pc:docMkLst>
        <pc:docMk/>
      </pc:docMkLst>
      <pc:sldChg chg="addSp modSp mod modClrScheme chgLayout">
        <pc:chgData name="Ron Keidar" userId="bd522e22234dfd79" providerId="LiveId" clId="{5EF70CC5-1CB5-44EF-AEFE-955B78A82E2B}" dt="2024-03-05T07:29:22.103" v="667"/>
        <pc:sldMkLst>
          <pc:docMk/>
          <pc:sldMk cId="2147341095" sldId="260"/>
        </pc:sldMkLst>
      </pc:sldChg>
      <pc:sldChg chg="addSp delSp modSp mod modClrScheme chgLayout">
        <pc:chgData name="Ron Keidar" userId="bd522e22234dfd79" providerId="LiveId" clId="{5EF70CC5-1CB5-44EF-AEFE-955B78A82E2B}" dt="2024-03-05T07:12:00.589" v="528"/>
        <pc:sldMkLst>
          <pc:docMk/>
          <pc:sldMk cId="2382693550" sldId="261"/>
        </pc:sldMkLst>
      </pc:sldChg>
      <pc:sldChg chg="addSp delSp modSp mod modClrScheme chgLayout">
        <pc:chgData name="Ron Keidar" userId="bd522e22234dfd79" providerId="LiveId" clId="{5EF70CC5-1CB5-44EF-AEFE-955B78A82E2B}" dt="2024-03-05T07:41:00.118" v="1279"/>
        <pc:sldMkLst>
          <pc:docMk/>
          <pc:sldMk cId="3771103282" sldId="263"/>
        </pc:sldMkLst>
      </pc:sldChg>
      <pc:sldChg chg="addSp delSp modSp mod modClrScheme chgLayout">
        <pc:chgData name="Ron Keidar" userId="bd522e22234dfd79" providerId="LiveId" clId="{5EF70CC5-1CB5-44EF-AEFE-955B78A82E2B}" dt="2024-03-05T07:41:07.300" v="1281"/>
        <pc:sldMkLst>
          <pc:docMk/>
          <pc:sldMk cId="2771695062" sldId="264"/>
        </pc:sldMkLst>
      </pc:sldChg>
      <pc:sldChg chg="addSp delSp modSp mod modClrScheme chgLayout">
        <pc:chgData name="Ron Keidar" userId="bd522e22234dfd79" providerId="LiveId" clId="{5EF70CC5-1CB5-44EF-AEFE-955B78A82E2B}" dt="2024-03-11T06:51:51.300" v="2203" actId="20577"/>
        <pc:sldMkLst>
          <pc:docMk/>
          <pc:sldMk cId="3793141647" sldId="265"/>
        </pc:sldMkLst>
      </pc:sldChg>
      <pc:sldChg chg="addSp delSp modSp mod modClrScheme chgLayout">
        <pc:chgData name="Ron Keidar" userId="bd522e22234dfd79" providerId="LiveId" clId="{5EF70CC5-1CB5-44EF-AEFE-955B78A82E2B}" dt="2024-03-05T07:49:42.955" v="1887" actId="478"/>
        <pc:sldMkLst>
          <pc:docMk/>
          <pc:sldMk cId="3723038699" sldId="266"/>
        </pc:sldMkLst>
      </pc:sldChg>
      <pc:sldChg chg="addSp delSp modSp mod modClrScheme chgLayout">
        <pc:chgData name="Ron Keidar" userId="bd522e22234dfd79" providerId="LiveId" clId="{5EF70CC5-1CB5-44EF-AEFE-955B78A82E2B}" dt="2024-03-05T07:49:45.373" v="1888" actId="478"/>
        <pc:sldMkLst>
          <pc:docMk/>
          <pc:sldMk cId="813310783" sldId="267"/>
        </pc:sldMkLst>
      </pc:sldChg>
      <pc:sldChg chg="addSp delSp modSp mod modClrScheme chgLayout">
        <pc:chgData name="Ron Keidar" userId="bd522e22234dfd79" providerId="LiveId" clId="{5EF70CC5-1CB5-44EF-AEFE-955B78A82E2B}" dt="2024-03-05T07:49:29.543" v="1883" actId="478"/>
        <pc:sldMkLst>
          <pc:docMk/>
          <pc:sldMk cId="3360646182" sldId="268"/>
        </pc:sldMkLst>
      </pc:sldChg>
      <pc:sldChg chg="addSp delSp modSp mod modClrScheme chgLayout">
        <pc:chgData name="Ron Keidar" userId="bd522e22234dfd79" providerId="LiveId" clId="{5EF70CC5-1CB5-44EF-AEFE-955B78A82E2B}" dt="2024-03-05T07:17:29.216" v="579" actId="1076"/>
        <pc:sldMkLst>
          <pc:docMk/>
          <pc:sldMk cId="61985805" sldId="269"/>
        </pc:sldMkLst>
      </pc:sldChg>
      <pc:sldChg chg="addSp delSp modSp mod modClrScheme chgLayout">
        <pc:chgData name="Ron Keidar" userId="bd522e22234dfd79" providerId="LiveId" clId="{5EF70CC5-1CB5-44EF-AEFE-955B78A82E2B}" dt="2024-03-05T07:49:40.321" v="1886" actId="478"/>
        <pc:sldMkLst>
          <pc:docMk/>
          <pc:sldMk cId="322480881" sldId="271"/>
        </pc:sldMkLst>
      </pc:sldChg>
      <pc:sldChg chg="addSp delSp modSp mod">
        <pc:chgData name="Ron Keidar" userId="bd522e22234dfd79" providerId="LiveId" clId="{5EF70CC5-1CB5-44EF-AEFE-955B78A82E2B}" dt="2024-03-05T07:09:08.387" v="515" actId="14100"/>
        <pc:sldMkLst>
          <pc:docMk/>
          <pc:sldMk cId="686519359" sldId="273"/>
        </pc:sldMkLst>
      </pc:sldChg>
      <pc:sldChg chg="addSp delSp modSp mod ord">
        <pc:chgData name="Ron Keidar" userId="bd522e22234dfd79" providerId="LiveId" clId="{5EF70CC5-1CB5-44EF-AEFE-955B78A82E2B}" dt="2024-03-05T07:07:53.736" v="480"/>
        <pc:sldMkLst>
          <pc:docMk/>
          <pc:sldMk cId="3607425193" sldId="274"/>
        </pc:sldMkLst>
      </pc:sldChg>
      <pc:sldChg chg="addSp delSp modSp mod">
        <pc:chgData name="Ron Keidar" userId="bd522e22234dfd79" providerId="LiveId" clId="{5EF70CC5-1CB5-44EF-AEFE-955B78A82E2B}" dt="2024-03-05T07:32:53.469" v="777"/>
        <pc:sldMkLst>
          <pc:docMk/>
          <pc:sldMk cId="2373000947" sldId="275"/>
        </pc:sldMkLst>
      </pc:sldChg>
      <pc:sldChg chg="addSp delSp modSp mod modClrScheme chgLayout">
        <pc:chgData name="Ron Keidar" userId="bd522e22234dfd79" providerId="LiveId" clId="{5EF70CC5-1CB5-44EF-AEFE-955B78A82E2B}" dt="2024-03-05T07:12:02.771" v="529"/>
        <pc:sldMkLst>
          <pc:docMk/>
          <pc:sldMk cId="3862480703" sldId="276"/>
        </pc:sldMkLst>
      </pc:sldChg>
      <pc:sldChg chg="addSp delSp modSp mod modClrScheme chgLayout">
        <pc:chgData name="Ron Keidar" userId="bd522e22234dfd79" providerId="LiveId" clId="{5EF70CC5-1CB5-44EF-AEFE-955B78A82E2B}" dt="2024-03-11T06:46:52.917" v="2010" actId="20577"/>
        <pc:sldMkLst>
          <pc:docMk/>
          <pc:sldMk cId="3352378055" sldId="277"/>
        </pc:sldMkLst>
      </pc:sldChg>
      <pc:sldChg chg="addSp delSp modSp mod modClrScheme chgLayout">
        <pc:chgData name="Ron Keidar" userId="bd522e22234dfd79" providerId="LiveId" clId="{5EF70CC5-1CB5-44EF-AEFE-955B78A82E2B}" dt="2024-03-05T07:49:33.138" v="1884" actId="478"/>
        <pc:sldMkLst>
          <pc:docMk/>
          <pc:sldMk cId="393411332" sldId="279"/>
        </pc:sldMkLst>
      </pc:sldChg>
      <pc:sldChg chg="addSp delSp modSp mod modClrScheme chgLayout">
        <pc:chgData name="Ron Keidar" userId="bd522e22234dfd79" providerId="LiveId" clId="{5EF70CC5-1CB5-44EF-AEFE-955B78A82E2B}" dt="2024-03-11T06:47:40.002" v="2050" actId="20577"/>
        <pc:sldMkLst>
          <pc:docMk/>
          <pc:sldMk cId="3744779624" sldId="280"/>
        </pc:sldMkLst>
      </pc:sldChg>
      <pc:sldChg chg="addSp delSp modSp mod">
        <pc:chgData name="Ron Keidar" userId="bd522e22234dfd79" providerId="LiveId" clId="{5EF70CC5-1CB5-44EF-AEFE-955B78A82E2B}" dt="2024-03-11T06:48:38.269" v="2097" actId="20577"/>
        <pc:sldMkLst>
          <pc:docMk/>
          <pc:sldMk cId="9788344" sldId="281"/>
        </pc:sldMkLst>
      </pc:sldChg>
      <pc:sldChg chg="addSp modSp mod">
        <pc:chgData name="Ron Keidar" userId="bd522e22234dfd79" providerId="LiveId" clId="{5EF70CC5-1CB5-44EF-AEFE-955B78A82E2B}" dt="2024-03-05T06:42:01.056" v="180" actId="20577"/>
        <pc:sldMkLst>
          <pc:docMk/>
          <pc:sldMk cId="814623948" sldId="282"/>
        </pc:sldMkLst>
      </pc:sldChg>
      <pc:sldChg chg="addSp delSp modSp mod">
        <pc:chgData name="Ron Keidar" userId="bd522e22234dfd79" providerId="LiveId" clId="{5EF70CC5-1CB5-44EF-AEFE-955B78A82E2B}" dt="2024-03-05T07:16:14.116" v="556"/>
        <pc:sldMkLst>
          <pc:docMk/>
          <pc:sldMk cId="410480272" sldId="284"/>
        </pc:sldMkLst>
      </pc:sldChg>
      <pc:sldChg chg="addSp delSp modSp mod modClrScheme chgLayout">
        <pc:chgData name="Ron Keidar" userId="bd522e22234dfd79" providerId="LiveId" clId="{5EF70CC5-1CB5-44EF-AEFE-955B78A82E2B}" dt="2024-03-11T06:49:36.292" v="2139" actId="20577"/>
        <pc:sldMkLst>
          <pc:docMk/>
          <pc:sldMk cId="1017377392" sldId="287"/>
        </pc:sldMkLst>
      </pc:sldChg>
      <pc:sldChg chg="addSp delSp modSp mod modClrScheme chgLayout">
        <pc:chgData name="Ron Keidar" userId="bd522e22234dfd79" providerId="LiveId" clId="{5EF70CC5-1CB5-44EF-AEFE-955B78A82E2B}" dt="2024-03-11T06:50:16.204" v="2182" actId="20577"/>
        <pc:sldMkLst>
          <pc:docMk/>
          <pc:sldMk cId="2509154859" sldId="288"/>
        </pc:sldMkLst>
      </pc:sldChg>
      <pc:sldChg chg="modSp mod">
        <pc:chgData name="Ron Keidar" userId="bd522e22234dfd79" providerId="LiveId" clId="{5EF70CC5-1CB5-44EF-AEFE-955B78A82E2B}" dt="2024-03-05T06:37:56.167" v="7" actId="1076"/>
        <pc:sldMkLst>
          <pc:docMk/>
          <pc:sldMk cId="2192530381" sldId="301"/>
        </pc:sldMkLst>
      </pc:sldChg>
      <pc:sldChg chg="addSp delSp modSp mod modClrScheme chgLayout">
        <pc:chgData name="Ron Keidar" userId="bd522e22234dfd79" providerId="LiveId" clId="{5EF70CC5-1CB5-44EF-AEFE-955B78A82E2B}" dt="2024-03-05T07:49:14.344" v="1880" actId="478"/>
        <pc:sldMkLst>
          <pc:docMk/>
          <pc:sldMk cId="3950644884" sldId="302"/>
        </pc:sldMkLst>
      </pc:sldChg>
      <pc:sldChg chg="addSp delSp modSp mod modClrScheme chgLayout">
        <pc:chgData name="Ron Keidar" userId="bd522e22234dfd79" providerId="LiveId" clId="{5EF70CC5-1CB5-44EF-AEFE-955B78A82E2B}" dt="2024-03-05T07:49:08.291" v="1879" actId="478"/>
        <pc:sldMkLst>
          <pc:docMk/>
          <pc:sldMk cId="2352247266" sldId="309"/>
        </pc:sldMkLst>
      </pc:sldChg>
      <pc:sldChg chg="addSp delSp modSp mod modClrScheme chgLayout">
        <pc:chgData name="Ron Keidar" userId="bd522e22234dfd79" providerId="LiveId" clId="{5EF70CC5-1CB5-44EF-AEFE-955B78A82E2B}" dt="2024-03-11T06:53:56.521" v="2270" actId="1036"/>
        <pc:sldMkLst>
          <pc:docMk/>
          <pc:sldMk cId="3932105631" sldId="310"/>
        </pc:sldMkLst>
      </pc:sldChg>
      <pc:sldChg chg="addSp delSp modSp mod modClrScheme chgLayout">
        <pc:chgData name="Ron Keidar" userId="bd522e22234dfd79" providerId="LiveId" clId="{5EF70CC5-1CB5-44EF-AEFE-955B78A82E2B}" dt="2024-03-05T07:48:53.327" v="1876" actId="478"/>
        <pc:sldMkLst>
          <pc:docMk/>
          <pc:sldMk cId="2619883851" sldId="311"/>
        </pc:sldMkLst>
      </pc:sldChg>
      <pc:sldChg chg="addSp delSp modSp mod modClrScheme chgLayout">
        <pc:chgData name="Ron Keidar" userId="bd522e22234dfd79" providerId="LiveId" clId="{5EF70CC5-1CB5-44EF-AEFE-955B78A82E2B}" dt="2024-03-05T07:48:50.030" v="1875" actId="478"/>
        <pc:sldMkLst>
          <pc:docMk/>
          <pc:sldMk cId="2655388509" sldId="312"/>
        </pc:sldMkLst>
      </pc:sldChg>
      <pc:sldChg chg="addSp delSp modSp mod modClrScheme chgLayout">
        <pc:chgData name="Ron Keidar" userId="bd522e22234dfd79" providerId="LiveId" clId="{5EF70CC5-1CB5-44EF-AEFE-955B78A82E2B}" dt="2024-03-11T06:55:13.457" v="2317" actId="20577"/>
        <pc:sldMkLst>
          <pc:docMk/>
          <pc:sldMk cId="834680481" sldId="313"/>
        </pc:sldMkLst>
      </pc:sldChg>
      <pc:sldChg chg="addSp delSp modSp mod modClrScheme chgLayout">
        <pc:chgData name="Ron Keidar" userId="bd522e22234dfd79" providerId="LiveId" clId="{5EF70CC5-1CB5-44EF-AEFE-955B78A82E2B}" dt="2024-03-11T06:57:08.036" v="2383" actId="20577"/>
        <pc:sldMkLst>
          <pc:docMk/>
          <pc:sldMk cId="1641817861" sldId="314"/>
        </pc:sldMkLst>
      </pc:sldChg>
      <pc:sldChg chg="modSp mod">
        <pc:chgData name="Ron Keidar" userId="bd522e22234dfd79" providerId="LiveId" clId="{5EF70CC5-1CB5-44EF-AEFE-955B78A82E2B}" dt="2024-03-05T06:34:53.057" v="0" actId="2711"/>
        <pc:sldMkLst>
          <pc:docMk/>
          <pc:sldMk cId="1956831080" sldId="318"/>
        </pc:sldMkLst>
      </pc:sldChg>
      <pc:sldMasterChg chg="addSp delSp modSp mod modSldLayout">
        <pc:chgData name="Ron Keidar" userId="bd522e22234dfd79" providerId="LiveId" clId="{5EF70CC5-1CB5-44EF-AEFE-955B78A82E2B}" dt="2024-03-05T07:15:45.259" v="549"/>
        <pc:sldMasterMkLst>
          <pc:docMk/>
          <pc:sldMasterMk cId="3723904720" sldId="2147483648"/>
        </pc:sldMasterMkLst>
        <pc:sldLayoutChg chg="delSp mod">
          <pc:chgData name="Ron Keidar" userId="bd522e22234dfd79" providerId="LiveId" clId="{5EF70CC5-1CB5-44EF-AEFE-955B78A82E2B}" dt="2024-03-05T07:14:48.846" v="545" actId="478"/>
          <pc:sldLayoutMkLst>
            <pc:docMk/>
            <pc:sldMasterMk cId="3723904720" sldId="2147483648"/>
            <pc:sldLayoutMk cId="63705894" sldId="2147483649"/>
          </pc:sldLayoutMkLst>
        </pc:sldLayoutChg>
        <pc:sldLayoutChg chg="addSp delSp modSp mod">
          <pc:chgData name="Ron Keidar" userId="bd522e22234dfd79" providerId="LiveId" clId="{5EF70CC5-1CB5-44EF-AEFE-955B78A82E2B}" dt="2024-03-05T07:15:45.259" v="549"/>
          <pc:sldLayoutMkLst>
            <pc:docMk/>
            <pc:sldMasterMk cId="3723904720" sldId="2147483648"/>
            <pc:sldLayoutMk cId="576212788" sldId="2147483650"/>
          </pc:sldLayoutMkLst>
        </pc:sldLayoutChg>
      </pc:sldMasterChg>
    </pc:docChg>
  </pc:docChgLst>
  <pc:docChgLst>
    <pc:chgData name="Ron Keidar" userId="bd522e22234dfd79" providerId="LiveId" clId="{3698D3C0-3F08-4D74-A670-553F1BA945EE}"/>
    <pc:docChg chg="undo redo custSel addSld delSld modSld sldOrd modMainMaster modSection modNotesMaster modHandout">
      <pc:chgData name="Ron Keidar" userId="bd522e22234dfd79" providerId="LiveId" clId="{3698D3C0-3F08-4D74-A670-553F1BA945EE}" dt="2024-11-20T04:25:56.871" v="3223" actId="1076"/>
      <pc:docMkLst>
        <pc:docMk/>
      </pc:docMkLst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196176356" sldId="25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" creationId="{08B246D3-941D-46D1-A7D2-804BE312808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8" creationId="{714AEC8D-B50D-4468-A886-61550CA5866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1" creationId="{EE187271-0DA4-4590-BFF4-DB0E437ADC9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2" creationId="{B8C2E4F8-100D-4441-8950-8850660E066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3" creationId="{7FCB9D34-A6BB-43BA-B118-6B9CA122227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4" creationId="{05E386D1-9E04-49BB-84A6-DA30F9285B7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6" creationId="{DBE3F7BD-CA8A-E510-B5BF-6324030E2CD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5" creationId="{1DECF081-7439-4F49-BB73-D7511364B5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6" creationId="{28BC0C98-8210-47B5-9649-E50C355DF5D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9" creationId="{12D9562C-47F7-4C84-A736-3C14378D4C4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89" creationId="{D89CD5F6-6E9C-4ED4-8C8E-D0ED37F7A8C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90" creationId="{85297213-F822-4911-B535-ED7E4044DA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94" creationId="{1A07BA25-0F31-4359-960F-31B007A0CCE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96" creationId="{F2FC27E4-3390-4BD1-AF6E-A6B18AF63C6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98" creationId="{8B0E2E4D-C107-4064-8A86-C0CB8D2CB46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02" creationId="{85E11A5E-2FBA-4A2C-A12E-90CBEA33BB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07" creationId="{0B9550D3-9E10-45F7-BEFE-7EE661DC6D8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10" creationId="{F8B1A00D-6CFC-411D-9244-1AAF11B9784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13" creationId="{C6F6D65C-FF83-4316-90A5-7768035715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21" creationId="{20D17F78-34C3-4B44-8B9A-3A9553CB429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25" creationId="{21D628DF-8A37-4463-9B55-C62EF46CF6A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28" creationId="{DB470477-8AE4-4C57-91F0-D2B6A8C0292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31" creationId="{E88BAD95-EFF6-49E9-A148-A94C96B7FFE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34" creationId="{4F870670-371B-4A6D-AE32-DB66DA198DD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37" creationId="{724862A9-8D17-4918-A60B-68BB88E7098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40" creationId="{834444CE-8311-4ADB-8E5C-6DD9BE689FB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43" creationId="{28E152B0-3521-4655-A590-C592C363D8F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16" creationId="{0ECB8F80-0B39-4382-AB2C-F1E7E4E1B67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17" creationId="{80EABE82-F63E-4784-81CB-49C1582231E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18" creationId="{78D8C52E-EC0A-4D2E-8101-FA6474DB3BA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19" creationId="{E5BF77EF-1147-428D-A70C-02FF0932298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50" creationId="{F213134D-7A52-4609-A3D2-D6FBFE944BD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51" creationId="{FE6C027A-ADF9-4ED3-BCAD-5A03D6AE153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52" creationId="{0BF5ED05-207B-473D-A768-218AB5AE054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53" creationId="{6653A6E0-E407-44F3-B902-01319524D62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302" creationId="{CB83E0F8-845E-3180-39D5-90CD15A49BE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303" creationId="{04CBFAC5-2A11-751D-D1AC-F86DEDEAA9C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304" creationId="{6AA55AC5-42E7-2E16-25B1-331B11B5055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305" creationId="{2F52CB5D-223E-61CF-004E-60298D1EB9A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310" creationId="{F98CF491-909F-4471-D455-45C08C8E974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314" creationId="{49881FDC-8E26-6979-9776-605BE68117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316" creationId="{F3400D2F-334F-8054-5128-AD6915F8348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472" creationId="{FD22F2E9-2DDE-4BB5-9BF5-E7B9D3639C7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474" creationId="{EFDA13BD-4D07-C328-2F73-D1223824275D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" creationId="{6D3BBCE6-CA13-4044-B3AA-06525BB04B50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" creationId="{E1F0B82A-064F-4405-97D6-B1C371DE389B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0" creationId="{66D5C9C5-4007-43DF-A1D1-3D088888D8A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5" creationId="{C8CCC435-1371-40FB-9FC7-C5A2EC737CEF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9" creationId="{0004084C-4A22-4310-8D1F-265AF3DD93D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65" creationId="{264822B5-0ACF-4F3B-B560-2880D098981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67" creationId="{04EA92E6-AC2E-4004-9D10-E53010735A8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72" creationId="{11B93A5D-74C4-482A-AD7E-D3E468E9578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74" creationId="{82C2275E-A936-4DBB-B4DA-7DA8E7845445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75" creationId="{7A31F2DE-F135-4CE0-B4A2-1206F7D0EFB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77" creationId="{446C6F98-AF83-4FAE-AB4A-5AC57811080A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00" creationId="{2B081A4C-0C80-4D08-9CA3-73159DB532D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01" creationId="{C1B29526-8025-42C9-BF75-D5AA74BCF2D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05" creationId="{175A3987-BAAB-41CA-8592-D6FA414540E4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06" creationId="{E3CF0999-9162-42C1-BB06-E62AC67AEBD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09" creationId="{DDEBA235-D001-4BC6-9330-14A5105E23A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12" creationId="{6DAF7BFF-82FD-4BA4-85AE-5826F48FF3E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18" creationId="{5C5FEE28-7BB6-4A7C-9CE0-E372BF58522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19" creationId="{6E9847FD-05C1-423E-8797-0C952CF98C3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20" creationId="{2A5F16B0-F08E-43EA-9AB9-DB33F7F6A005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24" creationId="{FB74B608-DA83-4660-A775-43310FA37D90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27" creationId="{1A926D54-C224-4D9B-A712-D197A4A8644F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30" creationId="{99179D2E-31D7-4AF0-BFD8-17A33F0ADAF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33" creationId="{26840BC6-FD37-483C-B4BE-DFFB86049BD7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36" creationId="{CFBC55B9-BF9C-4AED-B4CE-8CFE882AA70F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39" creationId="{E1B8174F-EB07-46B8-AB94-6E43B9B1066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42" creationId="{5109F517-98C4-436D-A1DD-2FFA7F82548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45" creationId="{06F2D6F1-6995-40C6-8654-A3D1A49C6CB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214" creationId="{19CF7F7B-A035-4CB4-8767-8E7C52DC6B0B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215" creationId="{3498C8A1-CC28-409E-8458-ACED67F1C57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248" creationId="{9E2C3972-E991-4618-A482-3C894505CB6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249" creationId="{7113708C-42C0-4517-B8F1-34848292C66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289" creationId="{FBE8182D-F78A-417B-8EE0-2D39599FB7CB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293" creationId="{9095FE3F-A3DE-4BF8-81C0-43A6E76BDAF5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297" creationId="{45FF0ACD-65EE-4BFF-9BCD-8FB7362395EB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09" creationId="{C25F0635-BCF4-9543-0779-45E66477CB9B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13" creationId="{829B7EF8-8D79-115A-FE7E-9288A4FA53DA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15" creationId="{670ED1CA-4A5B-C70F-F5AB-44B14EB749A0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18" creationId="{CD3789A1-1258-4044-898B-8B3AB15738E7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23" creationId="{4292A5F2-7E80-460A-AEF2-B27FE6016C62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24" creationId="{47D2ADF2-430A-4192-A611-F82698FE522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25" creationId="{571BFDB5-C4E0-41FD-AB47-AE5DFE2082C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26" creationId="{F6C26973-6708-4C95-8801-8291ED75865A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27" creationId="{128B2EAA-A4CD-4F93-87A6-964BBCCFF54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40" creationId="{12B22C60-2D77-4C5D-92FC-DEC40D5BBBA5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45" creationId="{E7D1ED6A-8AF9-4B6D-A8AE-9DC814DDF75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46" creationId="{164C9CB7-4336-4814-AD26-25C99317EBC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47" creationId="{53DC116F-4BC8-4BC1-A826-012FB6D8550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48" creationId="{94526DDF-8405-498B-AD26-18893F468E4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49" creationId="{AA6955E0-7066-481D-B2C1-8876D15004D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62" creationId="{C1CA3403-771E-4A34-ABDE-D86AF619CEB2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67" creationId="{7BACBF7F-8264-41CF-AD2E-E736C8763FC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68" creationId="{4F188332-E8C2-4AC9-B8C5-5D2C7799E75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69" creationId="{E4355314-D220-4D7D-9786-E97738434F64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70" creationId="{C85707C6-6A02-42FB-93EB-18A6944476D0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71" creationId="{B547257D-9AD0-4C63-ADD6-23175FE6BE25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84" creationId="{2E3E54FD-7B7E-4EAD-9A31-A2E99FA8B70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89" creationId="{06A9A8E9-728D-45CA-B3FA-A1F8D50BCEB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90" creationId="{3E999EF3-734D-44F3-93B9-C514D989756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91" creationId="{0AE3CD09-283B-4A36-BBD0-63C87869A9B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92" creationId="{5EAC94DC-5475-46B3-B51D-659A76B8071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93" creationId="{2F019E9F-7D02-4B09-B667-923031065A4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06" creationId="{6BFD64DE-16F5-43DD-8671-FC91429DA3F0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11" creationId="{C7011DF3-540F-44AF-A2DA-23EB9AD6ED1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12" creationId="{7C24512C-D354-4093-B307-604F6799D094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13" creationId="{F4416AA3-DC79-418B-A3FD-5D17BB0CC220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14" creationId="{0C2A5CBD-7C48-48A1-A555-4D3FB6F4351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15" creationId="{0BC42844-1F43-444B-B98B-89723D78289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28" creationId="{8BD8FB43-E142-4BC3-8381-37E20030688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33" creationId="{1676466A-A3A9-430A-A07B-FBB31CB8690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34" creationId="{4C7AF9E9-BDCE-4218-B4E8-87B8865F001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35" creationId="{B8FF444E-16AC-4791-B2DC-4B2F0D3B994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36" creationId="{08B0CD87-46DC-4BC6-B7B1-083EC4249962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37" creationId="{A7944B2D-E605-44C5-94DE-594C9EDE9727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50" creationId="{3B44286D-9024-4781-B4E0-5602882DD6EA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55" creationId="{4B8592F0-7A7F-4973-A8F5-2D696500C33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56" creationId="{2E2AA82A-0AF5-4A01-BDD8-22A1E6027F0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57" creationId="{611F9E21-9851-4C85-B106-A3297856EE8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58" creationId="{E904BD03-D3E7-4B6A-9694-DAD9E3E5BB7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59" creationId="{D81D7E84-4EE4-497E-832A-18791118088D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6176356" sldId="257"/>
            <ac:picMk id="5" creationId="{466B1293-B856-4823-905E-56EE2F7D2E22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6176356" sldId="257"/>
            <ac:picMk id="6" creationId="{8813AF96-EF8E-4A9B-BDDE-7CE28564021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6176356" sldId="257"/>
            <ac:picMk id="7" creationId="{1BF3A7D1-F7CF-4B80-92E3-E53FB9E69DD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6176356" sldId="257"/>
            <ac:picMk id="9" creationId="{6855BF77-5479-4DF2-833D-84737415CE0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6176356" sldId="257"/>
            <ac:picMk id="17" creationId="{853F47E3-9ABF-4FC4-9096-59288DAC418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6176356" sldId="257"/>
            <ac:picMk id="20" creationId="{DCD78E2E-56C2-48AD-B4E7-F615D86E9D3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6176356" sldId="257"/>
            <ac:picMk id="22" creationId="{28CF5E5D-16CB-4475-9A77-FCC97506D784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6176356" sldId="257"/>
            <ac:picMk id="24" creationId="{FDD915CB-4C7D-43F1-97AA-A3038911EB1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6176356" sldId="257"/>
            <ac:picMk id="36" creationId="{858FBB6E-13F1-D094-ACEE-5EC3B26F0105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8" creationId="{AA30994E-A93C-4579-970C-AA1D1E785A8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0" creationId="{59FEBD6D-250D-4009-81C4-2105DDDABC7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" creationId="{CBC66723-B8E9-4156-8347-2B53DCF4AD5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4" creationId="{A0D23763-24B4-44DF-A3CC-2C94D0E50D9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" creationId="{FAE9DAD8-0BF8-40A9-B25A-86568275596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8" creationId="{83D88A28-65D2-4D54-AD79-091342C915C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9" creationId="{D049FC9B-9C67-45AD-81B5-A7C86D8B2E2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" creationId="{6EF6E4C4-09E3-434A-897D-A56E0E77084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8" creationId="{735C9627-800A-4DEC-B472-2B6BFC4A17A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9" creationId="{2452D8F7-1F79-4099-B207-153F37E8126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50" creationId="{DCAA0DEF-0B34-4B9A-84D1-3E0D054E47F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53" creationId="{C2C408CB-F9D5-4762-B5E0-19A55A786C7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54" creationId="{29CBE30A-6D59-4F69-83AD-F047D082AB0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55" creationId="{A14CE03A-0E5D-4FF5-9C42-34884EBD88E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56" creationId="{B08AACB8-32C9-4336-BDA8-BC4259CFC11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57" creationId="{710187E0-C1EB-4423-BA15-B02E7EC4C41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58" creationId="{056515D7-D860-44C3-AA66-34466CCD989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59" creationId="{CFD6FBBC-AB53-4139-8C1F-86FC94EFB93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61" creationId="{443561F3-358A-47AA-89A4-DC985483AB3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66" creationId="{4E38326B-AC30-4213-9075-5BD862CE42F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71" creationId="{B6AEE66A-9CBC-43D1-81F4-F1A38A9C6BB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73" creationId="{0D1DAB50-D8BA-4C97-B562-C9BA8BD4E80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76" creationId="{3DD5344C-C304-49F1-AF25-0F38F643040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84" creationId="{F5B938AC-3396-439E-A018-F66C21B4FEA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91" creationId="{EB35FEB3-7A62-450E-AA01-6D9720A62E6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93" creationId="{7486D547-8679-4A6A-BDDD-5145998E98B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97" creationId="{4CECB1FB-221F-4A3A-85AF-BC16296CF85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99" creationId="{C6345025-CBFB-4B31-B27F-165054599B2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03" creationId="{9E435528-4D5C-4E03-A793-B165741B459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08" creationId="{70A889B1-CBB1-431D-95CD-0936E06FEF4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11" creationId="{E5006A7F-8EE7-4677-8743-F992730211B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14" creationId="{7DD14726-FF6F-4505-9184-69D2050332D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15" creationId="{AD8F896A-E22F-4809-8C26-F224B4C8C10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16" creationId="{95D95E96-1694-44ED-B995-B7BF4816F5C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17" creationId="{56011699-5D71-484F-9DA1-A6B2B0F356A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22" creationId="{F892D6B4-2C58-4DAA-BD76-7122DE1E506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26" creationId="{F5622B5B-F2D3-410E-AC1C-4A24AB8E0FD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29" creationId="{5E902CF4-CBB6-4A42-AF88-B390257C9DA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32" creationId="{B9CF1D71-6D0C-408F-9F30-4A12B5B5109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35" creationId="{4EB7DB99-34E0-4B3C-B22F-1A341EDC33F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38" creationId="{DE044DCF-345C-403F-8CE0-C0810E5299A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41" creationId="{EC06272E-08D1-4D17-B5FA-C5AC1343D8C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44" creationId="{C3698CCE-E875-4365-BBCF-E3C4B22B3C9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20" creationId="{39874792-752B-4075-8478-F3391F6B669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21" creationId="{AD600660-4D6A-4AD9-A6A9-9D74CDF569C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22" creationId="{73634F87-DF69-40A8-9F0D-EA05E94F3CB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23" creationId="{22EB0BCB-6688-47AF-9E95-B2AF811BE49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44" creationId="{163D71B0-2C1E-49E0-93B1-7C3D06C28A1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45" creationId="{4AAB5723-ACFB-4945-9659-1F227E367DA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46" creationId="{00907660-22B1-4D48-9007-23E97D60AA6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47" creationId="{BDB37F7A-E063-4A45-9AF3-F53E5711068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54" creationId="{109FE2B5-A8A8-4FFA-931D-A694B9340B2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55" creationId="{ECECD6C8-81F4-4182-81D6-30AF9B0AEB2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56" creationId="{81D7E90F-6FB3-4496-9269-66CD4E9957E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57" creationId="{B2A8CC94-481F-4BD7-97FE-B06306D7493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58" creationId="{C0353860-81EA-453E-8F1B-DEC99122DA6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59" creationId="{1871AD2F-9073-42ED-8233-300B697C303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71" creationId="{1727D2B3-2ED9-478C-9087-2E911FF26BC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72" creationId="{92E7A42D-5EE3-4FCB-AB16-C8BED2CAB9B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73" creationId="{C5700806-4BC3-4AB7-948B-97E7B64EBEE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90" creationId="{3A725FC7-CFA3-410C-8B77-94260CE85FF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91" creationId="{C9DB8026-0D78-4C66-9E2C-DD7D429B832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92" creationId="{72558DA5-AA12-4591-B0EC-84A359C4B84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94" creationId="{1E135313-610F-4349-84F1-DB22329665F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95" creationId="{6C53A309-7C4A-4D33-85B0-773D20436B1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96" creationId="{F739A537-D895-490C-955B-40F5D74473A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98" creationId="{CF4EE9A7-D067-4912-844E-B89E40BA491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99" creationId="{62CDCF78-6787-4BB5-A098-A5C48D9B8C1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00" creationId="{78664EA4-1593-4AE2-9A43-CF2C34EFF55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11" creationId="{BAB9F976-6F67-7A28-D224-BE3D8528B1B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17" creationId="{7EC5F992-C332-7064-0A17-BD3571351EC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19" creationId="{6A5A40AF-7F1F-47CF-9AFB-B326F5FE2D4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20" creationId="{53085796-C9AF-4352-A4E7-73D8E5766EA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21" creationId="{0A80A371-A4E7-40F4-B1CB-55F23410E20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22" creationId="{97407500-A358-40C6-A063-439EF99D208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28" creationId="{A59CB654-9D4C-43BC-9C1B-B52A5D8EE8F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29" creationId="{76207ACC-7A44-40A0-BBEB-1F4A3665C77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0" creationId="{C6FDD702-F1A8-482B-A4EC-048F4FFA54A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1" creationId="{FE8B961D-2366-4852-9B01-DCB805387C1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2" creationId="{DA8A646C-053B-47E7-85EF-7C925C6108C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3" creationId="{716FBDFB-DF8F-4EAB-84FE-FBB61303BD1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4" creationId="{E1798EDB-8594-4CCA-BEA0-099B0790193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5" creationId="{D638F26C-9154-4AEE-961E-08A10BC055F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6" creationId="{069474E9-93DD-4E42-B27C-9ACD87EEDBD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7" creationId="{A506C03E-F9CA-4D5C-A6D8-28C01CD4BA0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8" creationId="{1E4ADC70-C59C-403D-8D06-0F4E9D3788B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9" creationId="{B6DC0D61-D3F5-4CE0-9D6A-99EBDC7EA8D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41" creationId="{0F73B1B2-FC6B-47B8-AF45-518542F85CE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42" creationId="{DF82A606-9DCE-4822-BF56-EAF37079D3F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43" creationId="{E95491F3-6E49-4737-885C-F4B7872125E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44" creationId="{3EAF5106-5F09-4975-9553-01118596FA6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0" creationId="{AAEDE115-52F0-4AEF-B7D0-A87F6945E84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1" creationId="{F9C021B5-9657-4850-8E68-BBDF8CE8236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2" creationId="{813398AB-EC46-41A9-80D3-7A296065883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3" creationId="{D6092876-AF06-4A4F-A4C9-1C4605F0156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4" creationId="{16886088-3BB3-415C-B064-FCBFACE12FA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5" creationId="{C8F7B777-A169-4178-833D-6CF90173BB7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6" creationId="{A507D673-036F-4A94-9FEC-F817A1EBDEF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7" creationId="{11A3A08C-1C62-4804-9A97-45A7B947E46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8" creationId="{756EE0B7-CAD7-451B-A9F8-0478EABEDBE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9" creationId="{345BA626-2D76-4D9A-A825-D8420040FDB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60" creationId="{A886F5FF-7956-4BB7-A0F3-9C084B84C16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61" creationId="{FBF13600-A1F2-49F3-8606-16EDF965177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63" creationId="{E0CC050B-6FFA-4BB9-A9F5-2E732B9131F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64" creationId="{AA82CCBC-7BF6-4DB4-AED9-B12E543D3C9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65" creationId="{A02B250C-0732-44A1-9746-F5214CD4F74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66" creationId="{BAF58390-603B-47FA-BB6E-99CCBB4A9D5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72" creationId="{E2703967-A77B-41EE-A0F9-0B80359E6A7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73" creationId="{64CE9C38-9283-4EF6-8336-41B298A1343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74" creationId="{2AF63350-95D0-489D-B3A6-551A0FEF0E8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75" creationId="{85916FF5-4DFC-48F6-B98C-45C3FD442C3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76" creationId="{E0FD48DB-9F82-42EA-A45C-0327191D2FC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77" creationId="{963732B3-2E6C-468A-8E80-D150B3575E3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78" creationId="{E4C7B6A0-3810-480C-BCD6-9501DAB97E8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79" creationId="{11CC0992-4943-4650-A774-2D20572BB40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80" creationId="{E0E56912-E1F3-4A0D-8B22-B320E917502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81" creationId="{E487E084-EC12-4F08-B824-DB37ABC5CA8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82" creationId="{A405E33A-CC6B-49A9-954C-7DCBD941E59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83" creationId="{48361352-BC3E-4F74-9C9E-834604877F8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85" creationId="{7E73E86C-7914-43AD-B877-79B313A1407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86" creationId="{FB02AA10-CE83-4210-A8A3-91359C3E3F7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87" creationId="{D373DEC9-1D85-4982-B16F-A2D8BFB60DE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88" creationId="{E020EB4C-C8FE-4359-86ED-2A4EFC5460A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94" creationId="{D4329852-4D7F-4B5F-A945-0525CE63DD1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95" creationId="{12266CC2-45AF-402C-9E02-830E2944257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96" creationId="{9F91218F-49D4-4023-8C40-F09A3AF6BA4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97" creationId="{98799F4B-D552-4636-A861-BD0FF54AAAE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98" creationId="{FC93F300-EA65-4520-B961-F92B6600A9C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99" creationId="{A08359C1-174A-4FF4-BABD-603363225CB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00" creationId="{E0FBC196-26D4-40FA-B792-28322389CCD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01" creationId="{A0119D1A-FBDC-4C89-9EAC-F3C697D404A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02" creationId="{F940DED8-B714-41EC-B304-38608A92BCA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03" creationId="{DB9D2493-58D3-4D62-AB88-57E9FE8E90F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04" creationId="{08DCFDCA-C3CD-4409-9C08-4B024B12DA5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05" creationId="{85529053-1736-4A97-8893-D5F0683F157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07" creationId="{D6002DB4-AFD1-4632-BB28-FF59F87171B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08" creationId="{0D150FD4-8072-4588-B0E1-A83798E1A02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09" creationId="{05B2735C-0641-4A6D-847E-C7C040E177C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10" creationId="{EB3C8D08-73B6-4DC0-A523-E6BAC53A586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16" creationId="{3BDD1912-D513-4DE5-BA98-A8F06C286C4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17" creationId="{916987F6-5018-49D1-8F88-300627B3C33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18" creationId="{3926C683-E161-4AE1-A4F6-A98EB065494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19" creationId="{42E45DEF-EEDF-4ADC-B6A6-FF38D0909F2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20" creationId="{B7AE2449-C9E7-41F6-AF0D-9D84862B683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21" creationId="{F89CE1DE-2E52-4ED3-A397-ECB336A4243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22" creationId="{22483F36-C3CE-4DBB-9535-F4DE894E3CF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23" creationId="{7E047ECA-26E1-4E93-8E3D-5ED83AAD920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24" creationId="{7181D37C-9B27-4D4F-851B-CB7FDD26B93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25" creationId="{9AA8A265-B66B-4F29-9B62-AF826B2B8BE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26" creationId="{2FF77C94-1791-4089-9B85-1592DB37611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27" creationId="{6D3DF9D5-2D67-4544-8321-BF6E626D2E4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29" creationId="{A30D0263-CC65-4BA0-BA22-072D07A6A66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30" creationId="{FC7243A1-746D-4084-A136-8AED4483578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31" creationId="{84E7CCC2-1A64-4A9E-8211-FB3C32F3F48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32" creationId="{57653701-3050-48FF-942C-938E183DC75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38" creationId="{F7CA3F78-566D-4280-998F-25A86BCB06D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39" creationId="{31260B39-1618-4AAF-ACC1-6B3A6DBC906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0" creationId="{BED4D769-B016-4061-8969-4C2F0F1ED5A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1" creationId="{0CD23BBA-CEB6-4AB7-A1B9-910B852A082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2" creationId="{2D284E99-3DD4-42E3-8549-C28266D07AF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3" creationId="{2C11814A-48E0-48C8-9B1B-E43E8259AA1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4" creationId="{2A40BA23-6E5A-4F3C-98DD-2D159AB6FEE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5" creationId="{67C7C226-4367-4E81-A2D9-6B4A83F4548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6" creationId="{809F0938-BD31-493F-94A8-BA0FB532B84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7" creationId="{614EC905-5638-4682-B314-B413DD4D87C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8" creationId="{931383E6-30CD-4694-B011-0AEC46E1206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9" creationId="{A5706381-0EE1-4C28-A246-7E93EEDED01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51" creationId="{18F98956-7550-441B-8C9F-EB72C6881E4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52" creationId="{A5638657-F78E-4F13-B78B-F87CB52C421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53" creationId="{1C063CA4-BD6C-4BF1-8768-0B6792B2E73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54" creationId="{C418E1E3-BDB5-47A3-814B-D6B1CEA8E6D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0" creationId="{B554C8BB-6A0E-45FC-93B1-822F2556814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1" creationId="{77BDBE63-F460-4B1F-82E7-00F732180AF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2" creationId="{9EB4B350-B888-439F-B7ED-312E4EE7A94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3" creationId="{AA8E0F40-0776-4357-9F2B-11A8B88B27E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4" creationId="{B9C8FF61-91DF-4868-AAA2-F80FC380B40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5" creationId="{0A1FB0D1-9E59-45FB-A6EC-ED1AC135A2C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6" creationId="{90D856D7-EB84-4732-885B-BFBBC5B7671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7" creationId="{896DA3A9-7B34-4039-BA74-4BBD77A846D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8" creationId="{A47D286E-8BCF-4050-BB38-A994A440AC5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9" creationId="{93E36B3C-ED07-492E-A76D-FC33481B254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70" creationId="{820C1F19-18C4-4832-AEF9-460A583009A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71" creationId="{C11E9DBA-634E-4E1F-AAB9-0F209378CFF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73" creationId="{00D78905-6E4A-AC70-EDB0-4F955151E707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09759365" sldId="25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2" creationId="{6F7C066E-CAA5-4387-9DD5-C9E10E6E6DE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4" creationId="{9DA07C38-50EC-2B06-F98F-F1D6E7CFCBA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21" creationId="{D098150E-90EC-4C44-B052-4F76A2D1002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23" creationId="{6CDEADC4-2C3F-4D6A-B9FE-F4AF2505276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25" creationId="{51259928-5AFE-41FF-9196-8005CA99D52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27" creationId="{7FEFF9C5-137E-4711-9BD6-3BE0B68D13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29" creationId="{2FA88325-C1AD-414A-B1FE-315CDDD13C2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30" creationId="{68073CF0-08E7-47CF-9516-8CB18E1BB67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46" creationId="{431C9557-DFD6-5C46-99B7-F35FF3D9AF8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53" creationId="{777E339E-1862-4AD4-9EC5-CAA015772BE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54" creationId="{736E1874-8E79-AA2B-8F7E-6CB79B43245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55" creationId="{2ACF75C3-D8F5-175E-3CFE-F40B28E03F7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59" creationId="{DF3EA9B8-B579-96EF-CDAF-36FF8450B37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66" creationId="{9B180D3C-4935-6D3D-4B48-3614D27A84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70" creationId="{B0E9F216-D78B-45C3-AB05-2AEAA1E8950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71" creationId="{4D6DF45F-0D58-43E8-9FC2-12C588AF7B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72" creationId="{43150426-23F8-4E44-AB02-1E2AF1F9B56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73" creationId="{B6F7839A-BC55-4C37-A261-82FD3595FE5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75" creationId="{F943E187-D669-18A3-E8C6-A7EF14B90AA9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3" creationId="{B8F2597B-8D93-1E00-7BDF-3FAFDD7C554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10" creationId="{DA122FA3-89F3-4A92-A453-98061ECF3DB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16" creationId="{928053D3-B2B0-4B39-84F2-CCC71B427EF5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17" creationId="{8EDAD3ED-0CC8-4FB8-90DE-4B5723D2DD0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18" creationId="{2B308B62-C1B1-4682-A842-3944E891F12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19" creationId="{3B913E6C-A166-4F23-99C0-FAF972D2304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20" creationId="{7BC75B5D-A89A-4407-B3EA-B606857A0D9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32" creationId="{E54C3567-8E5E-4A70-B0A2-3226061D5A67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38" creationId="{0FBD0549-69A7-48A0-BA7C-F187329B5DA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60" creationId="{9CB6F7E2-FAB4-B81D-F437-EE2AFFE3EB0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62" creationId="{CF6317F4-44DB-4E0A-97C7-9587A11A55F4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69" creationId="{EE6C2494-335E-4D11-AC55-E3728820B70C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09759365" sldId="258"/>
            <ac:picMk id="5" creationId="{1D09547C-AFED-47E6-8C89-F272F6F83B4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09759365" sldId="258"/>
            <ac:picMk id="6" creationId="{2D15B45B-E522-4EB2-A6AD-A1FE5B8A8CE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09759365" sldId="258"/>
            <ac:picMk id="7" creationId="{B1AEB0AE-2F4B-4D8F-BCCB-3A6E6214EF0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09759365" sldId="258"/>
            <ac:picMk id="9" creationId="{0552BE21-8D8B-4047-9E61-D81349A1F32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09759365" sldId="258"/>
            <ac:picMk id="39" creationId="{18CC3F7B-62FC-4117-BB70-E5E8C1F200E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09759365" sldId="258"/>
            <ac:picMk id="40" creationId="{5C509F8B-4EB9-42EE-92F3-1F076B1A87E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09759365" sldId="258"/>
            <ac:picMk id="41" creationId="{5DAACEEB-C22E-4D73-B061-FFE3BB7960C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09759365" sldId="258"/>
            <ac:picMk id="1026" creationId="{464DC891-99B7-4C9D-84DE-0888E5711734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8" creationId="{52B5C7EC-CCED-7E5B-E6B3-3F7359F3302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11" creationId="{8A74EA97-47F5-4FA1-9586-88818670385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12" creationId="{A3067CBB-BA05-437F-A648-99688CC9135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13" creationId="{32F50D17-4461-4AE8-A032-A66C56B5FBB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15" creationId="{CE0CBB5D-EDE5-42E5-AE21-D3108037377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22" creationId="{1B346488-4487-4834-8E51-4C57AC3F277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24" creationId="{77A09E4D-F8B5-44BE-9191-84F2FD17A33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26" creationId="{E4DBFC99-B34F-4986-812A-DE09C0811A8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28" creationId="{CD047DEE-CD6E-4DDC-8665-DFEFDEDE392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33" creationId="{E55DF350-3295-4C24-BB02-25E92BD79D2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34" creationId="{999B137D-3BC6-4315-9446-298532C25F4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35" creationId="{226DCDA4-4C84-4825-9988-6FA31E728BD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43" creationId="{BF0B9CBF-C986-497A-8B67-EDD424CDCD2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49" creationId="{EF6A1FC2-B9B1-440A-A8F0-339471DA98B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51" creationId="{68456337-0033-47DE-B28D-574104A2110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56" creationId="{9003AEF3-A6C6-418D-BEEF-698B3B4051B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58" creationId="{6AB143BB-33C6-4119-BFBA-CD2B33BE3BA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61" creationId="{FEDE8476-2813-4294-961B-8279CD8DE75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63" creationId="{59EEA86F-C1AF-41EE-B10A-87ACA11240E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64" creationId="{7F79E3AF-6DA6-40F9-B6AC-83333128B86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65" creationId="{EBF59606-F021-45FE-8F01-F1FD4A7486B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67" creationId="{68FBFD55-6567-C745-CDB7-04F0DD97B4C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68" creationId="{5D625DB4-8705-41D1-AA59-EEE9C6A3B06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74" creationId="{78584957-5A48-4211-8210-65DCC68902B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76" creationId="{A2BCE197-6A5B-7351-4CD0-4E3EB214DAEE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47341095" sldId="26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147341095" sldId="260"/>
            <ac:spMk id="2" creationId="{CF14E45F-5D15-41F3-8F2A-2C4AB5F6E27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47341095" sldId="260"/>
            <ac:spMk id="5" creationId="{1A7CDFEC-6ABA-41B5-9530-4B1D17CB748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47341095" sldId="260"/>
            <ac:spMk id="8" creationId="{52608AC7-0C89-98F9-3539-F7027AF8ACF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147341095" sldId="260"/>
            <ac:graphicFrameMk id="3" creationId="{445C3134-7AEA-45C0-B554-9C3721A651E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147341095" sldId="260"/>
            <ac:graphicFrameMk id="4" creationId="{61054D4F-50EB-4216-9E26-903E352CCA4A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47341095" sldId="260"/>
            <ac:picMk id="6" creationId="{DFAB5B13-DA84-52A3-2000-ABD7D6D265B3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82693550" sldId="26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382693550" sldId="261"/>
            <ac:spMk id="5" creationId="{A0310BAF-9F6F-4F14-856D-523CEF3D2FA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82693550" sldId="261"/>
            <ac:spMk id="9" creationId="{C16637F1-6939-43EB-8F3F-E63975EDBED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82693550" sldId="261"/>
            <ac:spMk id="10" creationId="{5D25FB9D-C45D-F182-6CC6-63555E5650DB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82693550" sldId="261"/>
            <ac:graphicFrameMk id="4" creationId="{FE0D1F1E-1E2A-4C6B-A616-6F3A7DB68C5F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82693550" sldId="261"/>
            <ac:graphicFrameMk id="6" creationId="{4CE369E1-5CC7-4F78-A3D4-AC1406317C1B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82693550" sldId="261"/>
            <ac:graphicFrameMk id="8" creationId="{1FC15CAA-5908-4F9F-9EF5-6DA62DED6491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382693550" sldId="261"/>
            <ac:picMk id="2" creationId="{D943B7D4-05F4-7834-16FB-9618248FA5DD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71103282" sldId="263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771103282" sldId="263"/>
            <ac:spMk id="2" creationId="{48F637CF-0E5A-4EBF-9591-501118BCC79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71103282" sldId="263"/>
            <ac:spMk id="6" creationId="{3B26FF26-B6A0-14B5-14B4-795A966BECF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71103282" sldId="263"/>
            <ac:spMk id="9" creationId="{9C6458AE-9906-FD29-9849-60445EF4114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71103282" sldId="263"/>
            <ac:spMk id="11" creationId="{3875D4F6-05C9-1523-312A-3EC3F927E185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71103282" sldId="263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71103282" sldId="263"/>
            <ac:graphicFrameMk id="12" creationId="{BBD976FF-39BE-AA85-CF61-42823FB70AE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71103282" sldId="263"/>
            <ac:picMk id="7" creationId="{EEEEB51C-0ECC-B02F-A1C3-94186E40D074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771695062" sldId="26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771695062" sldId="264"/>
            <ac:spMk id="4" creationId="{1B58BBFE-7673-F8E9-CD44-E620BF232E7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771695062" sldId="264"/>
            <ac:spMk id="6" creationId="{2A1F57DA-E52C-456E-AE9D-98D24B4386C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771695062" sldId="264"/>
            <ac:spMk id="7" creationId="{759C7ACD-6C1D-AB6C-C89B-502D964366F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771695062" sldId="264"/>
            <ac:spMk id="10" creationId="{3F1C3DDA-DB50-7AA9-51DC-C32B2259925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771695062" sldId="264"/>
            <ac:spMk id="11" creationId="{E9688787-3757-26CB-8723-B98529A3F51E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771695062" sldId="264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771695062" sldId="264"/>
            <ac:graphicFrameMk id="12" creationId="{1489D408-0D81-9726-13DB-12A4DF633430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771695062" sldId="264"/>
            <ac:picMk id="2" creationId="{D73BE4A3-2BE3-C505-811C-BBA403BDC445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93141647" sldId="265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793141647" sldId="265"/>
            <ac:spMk id="9" creationId="{79AD7FA0-2C5B-4CB6-9E76-7EEB152DF7E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93141647" sldId="265"/>
            <ac:spMk id="10" creationId="{F662345A-68AE-69A8-FFFE-5EB648CC51A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93141647" sldId="265"/>
            <ac:spMk id="14" creationId="{EA9AB06C-1B1F-650D-E2EC-E027C326928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93141647" sldId="265"/>
            <ac:spMk id="15" creationId="{2DB929C3-F448-C925-B6CD-21ECBEE34860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93141647" sldId="265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93141647" sldId="265"/>
            <ac:graphicFrameMk id="6" creationId="{0DFA9C31-EF12-4E73-95D6-4A8DD48CB5A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93141647" sldId="265"/>
            <ac:graphicFrameMk id="8" creationId="{438A22CA-2606-4EC2-9E31-AA955DF6E237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93141647" sldId="265"/>
            <ac:graphicFrameMk id="16" creationId="{B73DBC1E-B29D-A54C-93E8-D8F356FFA073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93141647" sldId="265"/>
            <ac:picMk id="11" creationId="{A82DEF28-189A-04B5-C8D6-F31EDB371425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23038699" sldId="26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723038699" sldId="266"/>
            <ac:spMk id="7" creationId="{78DEC36A-86AB-FE51-6F31-3902A352711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23038699" sldId="266"/>
            <ac:spMk id="11" creationId="{AD2FAF71-0CB0-4D23-9B44-F2AFACA685F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23038699" sldId="266"/>
            <ac:spMk id="12" creationId="{9C5E7998-712A-8C03-4C81-D15223579C4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23038699" sldId="266"/>
            <ac:spMk id="13" creationId="{BB7DDD94-94F8-32EA-347A-88A3F8A72432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23038699" sldId="266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23038699" sldId="266"/>
            <ac:graphicFrameMk id="8" creationId="{B2AD6081-617D-4B70-9D8B-1ADCBBB7A32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23038699" sldId="266"/>
            <ac:graphicFrameMk id="10" creationId="{33C88461-5F9C-4D9D-9DAE-914D4CE0634F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23038699" sldId="266"/>
            <ac:graphicFrameMk id="14" creationId="{61F6211E-C1A3-A1E5-5BAD-5CC61CF2D4E3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23038699" sldId="266"/>
            <ac:picMk id="2" creationId="{B6729B96-C899-B35B-CDE9-D6A165A20893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13310783" sldId="26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813310783" sldId="267"/>
            <ac:spMk id="11" creationId="{03D9FC21-D928-4956-BED9-F78EDAAD22A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3310783" sldId="267"/>
            <ac:spMk id="12" creationId="{3A6FA834-590C-81A3-1CD6-7C9383585B3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3310783" sldId="267"/>
            <ac:spMk id="15" creationId="{2726BF04-A43E-C416-E25F-2154FFEE452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3310783" sldId="267"/>
            <ac:spMk id="16" creationId="{FF8AD04E-5027-EE89-6850-D890422911A1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3310783" sldId="267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3310783" sldId="267"/>
            <ac:graphicFrameMk id="9" creationId="{1BAF7365-2907-4BEC-B953-8F2B4C7D9F1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3310783" sldId="267"/>
            <ac:graphicFrameMk id="10" creationId="{71D6BFD9-4AC8-476E-8033-8B7BF5CFF156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3310783" sldId="267"/>
            <ac:graphicFrameMk id="17" creationId="{64349418-D6AB-BC6D-B513-99F6B9C75C62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13310783" sldId="267"/>
            <ac:picMk id="2" creationId="{A64C9A7E-2992-5833-B906-B4238394BCB9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60646182" sldId="26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360646182" sldId="268"/>
            <ac:spMk id="7" creationId="{E2583D14-19AE-E1A6-BDB6-D2F6EE432F7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60646182" sldId="268"/>
            <ac:spMk id="11" creationId="{441B6E3F-C8F7-4A57-B4B7-8519519F6F2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60646182" sldId="268"/>
            <ac:spMk id="12" creationId="{320CF342-B9FD-D13A-D350-C97D9065E71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60646182" sldId="268"/>
            <ac:spMk id="13" creationId="{95649886-AC7F-5307-2CF8-BEA7A20B0F43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60646182" sldId="268"/>
            <ac:graphicFrameMk id="3" creationId="{C20BE46A-FB5E-C92D-D259-53E80F8F010C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60646182" sldId="268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60646182" sldId="268"/>
            <ac:graphicFrameMk id="8" creationId="{B2AD6081-617D-4B70-9D8B-1ADCBBB7A32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60646182" sldId="268"/>
            <ac:graphicFrameMk id="10" creationId="{33C88461-5F9C-4D9D-9DAE-914D4CE0634F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60646182" sldId="268"/>
            <ac:graphicFrameMk id="14" creationId="{1F7CE152-D38B-2D39-98C9-222C91EAE52A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60646182" sldId="268"/>
            <ac:picMk id="2" creationId="{8BBE2746-6F4E-10FD-08A6-7A8C535AE120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61985805" sldId="269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61985805" sldId="269"/>
            <ac:spMk id="11" creationId="{1096DC7C-89BE-BA4B-8B51-D5934B84585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1985805" sldId="269"/>
            <ac:spMk id="12" creationId="{E57FC4AF-3C3E-B932-84C6-EBC689A61D2A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61985805" sldId="269"/>
            <ac:graphicFrameMk id="2" creationId="{E3026912-513B-4F02-93D0-080596564A87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61985805" sldId="269"/>
            <ac:graphicFrameMk id="6" creationId="{B69B0FE0-152E-4AE3-86E0-8D1D6A8843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61985805" sldId="269"/>
            <ac:picMk id="4" creationId="{57C8AE23-1CF5-1999-1381-36F358D97CF5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517063215" sldId="27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2" creationId="{7FB00DFC-180F-02BA-EFEA-38A06E1A7FC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4" creationId="{1C5A5A3E-1BCA-026A-F08C-41DA60E7D26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6" creationId="{AEB599AA-6ABC-3701-59BA-41C6C3BBC8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14" creationId="{B3EF4AB0-0B4A-838A-1454-914F908BBF9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16" creationId="{A2BC48DD-7F98-46A6-AAA1-689970F92C6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18" creationId="{CB9DB98D-A4BA-94AB-6726-34182C861AC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23" creationId="{8EB16C57-1DFB-BBD6-CF9F-A53310A8140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33" creationId="{18D64C66-408C-6DA7-C622-34EA504D52F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34" creationId="{9135D822-BB61-4C7F-8E37-CE80447677A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36" creationId="{905B78EB-56F1-4B68-BBBA-1B14ECFC2A6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39" creationId="{C35015B7-343D-D2C3-FEA9-500FAF0F81E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40" creationId="{CD85AC69-D8DB-4EE0-A5C4-D039034BCB1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43" creationId="{129F5C1D-4520-1869-3228-AFD79CAD684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45" creationId="{07399F58-7E1C-1D64-C02E-3D11A62E319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49" creationId="{E7332A40-91A7-EED3-22D5-5B2909ECBE4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52" creationId="{FB55C838-96DF-0ED3-83DA-F2F6F55A976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54" creationId="{C07BA71F-85A8-4830-A22B-F45F427BB71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58" creationId="{33622354-5CAC-456B-B1FC-209F04CFC8B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59" creationId="{6E604279-8B3A-A5AD-DE6B-B5C1DD355D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60" creationId="{DA57BCE9-47E3-AEFE-9B87-33FFD871F1D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61" creationId="{7CC0CD78-36DA-BC50-51BD-35AF82329DC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63" creationId="{449FC878-ED29-4BC2-86E9-3936B25D1CC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66" creationId="{63CB97D8-E031-2125-2CAB-9BF73DE1AB8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67" creationId="{A25FE31F-BBF9-DC35-9E3C-AF1116AB41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69" creationId="{2F2E86C8-CE44-04A1-FFDE-0545775921C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71" creationId="{528B45FC-ED68-47D1-8C12-2B9754F4082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72" creationId="{A521F755-DB05-5F58-72E2-1AA3E5D991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73" creationId="{9FAC357E-A986-7196-3EE2-3C42F325415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74" creationId="{FEC17707-EF22-EDD9-43D8-313CB5580B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75" creationId="{765C722A-8DD4-7118-662C-944B572DB5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76" creationId="{D6309D24-E5A0-4347-A764-8DBC1B3BB29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77" creationId="{5FC160EA-5BF2-18AC-1ED4-AC4C834EE5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79" creationId="{D301555F-92F0-514E-3819-9070B7C9409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80" creationId="{B2C278D9-87F8-4260-9D6E-D8C617BCA0A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82" creationId="{0D6E23AF-52E3-FC3E-7E30-AE3C1712829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83" creationId="{85CAAF5D-EE5B-1636-1526-DB81EA3C1152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517063215" sldId="270"/>
            <ac:grpSpMk id="38" creationId="{88A48775-211A-FFE3-DCE9-B9E1D474D7C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517063215" sldId="270"/>
            <ac:grpSpMk id="46" creationId="{EBE5FBBF-6BA3-47B5-BDD5-7573FD0B7EE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517063215" sldId="270"/>
            <ac:grpSpMk id="55" creationId="{7F6C51E5-B691-49B9-BA2C-94B7C5B2DB8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517063215" sldId="270"/>
            <ac:grpSpMk id="56" creationId="{D8DD5DC5-C802-416C-887C-747F1F2008DA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17063215" sldId="270"/>
            <ac:picMk id="7" creationId="{C8145C21-A75C-4D44-9C63-F4F339A05D8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17063215" sldId="270"/>
            <ac:picMk id="11" creationId="{0D2B038A-F201-330E-659E-B3EEDE6EE09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17063215" sldId="270"/>
            <ac:picMk id="42" creationId="{5C991C3C-005E-9099-A19A-8BD52E91B8F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17063215" sldId="270"/>
            <ac:picMk id="53" creationId="{57BCA37C-DB94-41EE-BABE-0942DB78F99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17063215" sldId="270"/>
            <ac:picMk id="57" creationId="{2EB65DE5-9E2D-4B97-80E2-6D11F0819892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5" creationId="{5D66508F-0450-49A5-A1CD-13B85C94B0C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9" creationId="{546BC183-0F6A-4D4E-9FE9-4E1A816D4D9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10" creationId="{16B1F165-F355-4A71-BA1F-898D42F42EB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12" creationId="{A52FF34A-45D2-6F16-BEED-3346701D123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13" creationId="{0B41C618-B050-4A00-A3CE-E6762019411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15" creationId="{055571E8-1C37-4521-853D-7E847C1FFB0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17" creationId="{AD8B1E28-5867-3F16-A26B-930EC2A2B14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41" creationId="{140AB442-5314-B04E-1C6D-AB711312761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44" creationId="{52E879E8-32FD-26CC-828B-EBBA231C84F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50" creationId="{48233E66-8F3B-430C-BBE9-E44D680AA37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51" creationId="{6B7475D9-4225-421F-B9BF-C06D80B879D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62" creationId="{82730843-85ED-4ADF-B868-4C3B2747A5F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65" creationId="{097B7CDF-0704-80DC-53C9-545E8612862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78" creationId="{2B8F780B-E360-4796-8950-B8B5AE34D80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81" creationId="{200FFCD9-F653-4696-A8FC-3140C1AC336A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22480881" sldId="27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22480881" sldId="271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2480881" sldId="271"/>
            <ac:spMk id="12" creationId="{813AD663-B548-7EA0-9E8D-F633A5846F1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2480881" sldId="271"/>
            <ac:spMk id="13" creationId="{113E80B0-6D1B-DA28-8E21-146A2EE5E0CF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22480881" sldId="271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22480881" sldId="271"/>
            <ac:graphicFrameMk id="6" creationId="{94ECF8CC-A699-4671-A4F6-5AAB6684A11C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22480881" sldId="271"/>
            <ac:graphicFrameMk id="10" creationId="{71D6BFD9-4AC8-476E-8033-8B7BF5CFF156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22480881" sldId="271"/>
            <ac:graphicFrameMk id="14" creationId="{47BD0506-A296-74EB-7A38-F1734A490F7E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22480881" sldId="271"/>
            <ac:picMk id="2" creationId="{FD1D1998-893E-816C-E680-D335182C6710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686519359" sldId="273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2" creationId="{8654F32E-4E0E-4074-BD84-B5CA9D9D5EF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3" creationId="{A450D4A6-22F8-4A01-9F67-DAD78824A19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4" creationId="{7CC0352E-32EA-4403-9027-25A68799280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5" creationId="{87DEF291-5B32-4602-9E11-1210D6DED3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8" creationId="{EEA914CD-FA5E-4265-8DA8-4C4929259DE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11" creationId="{5145C8B6-8DE8-4DAF-A9C1-BE227B5FB6D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13" creationId="{CF67C1AC-AF45-4780-BB40-A6A2A587D6C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14" creationId="{9A3952A2-2DF4-2386-64D0-4D5FC44A787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15" creationId="{32CA9493-09C1-485B-B47D-AEF06F6BD4E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19" creationId="{9DCC921A-B7EB-4295-B511-CBB06E49B76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21" creationId="{F5C57A44-C7A6-4392-AC60-D41ED74FB22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22" creationId="{CC590561-ED9A-458B-A482-7ACEC3A262F8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686519359" sldId="273"/>
            <ac:picMk id="6" creationId="{CBC7497A-1E15-E5C6-19D5-2A80923578E4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686519359" sldId="273"/>
            <ac:cxnSpMk id="7" creationId="{EEA55D6E-4AE3-4219-91D5-E37754E4300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686519359" sldId="273"/>
            <ac:cxnSpMk id="10" creationId="{722C0FF7-2BDC-494B-92C3-31E95AA2509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686519359" sldId="273"/>
            <ac:cxnSpMk id="12" creationId="{05ABD36F-CD81-485F-BD82-667169D17B5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686519359" sldId="273"/>
            <ac:cxnSpMk id="17" creationId="{50CA7CB5-F919-4470-A0F5-0F8E76A116FC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607425193" sldId="27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2" creationId="{8654F32E-4E0E-4074-BD84-B5CA9D9D5EF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3" creationId="{A450D4A6-22F8-4A01-9F67-DAD78824A19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4" creationId="{7CC0352E-32EA-4403-9027-25A68799280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5" creationId="{87DEF291-5B32-4602-9E11-1210D6DED3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8" creationId="{EEA914CD-FA5E-4265-8DA8-4C4929259DE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11" creationId="{5145C8B6-8DE8-4DAF-A9C1-BE227B5FB6D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13" creationId="{CF67C1AC-AF45-4780-BB40-A6A2A587D6C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14" creationId="{D4C8E5D1-343F-47A9-B521-174B48BAB1C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15" creationId="{32CA9493-09C1-485B-B47D-AEF06F6BD4E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20" creationId="{772750D8-9883-4926-B567-BC48B3710EF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22" creationId="{BA289661-D561-4CFA-A791-490157609FB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24" creationId="{C09F1FAC-6C35-5C21-27A2-403E310A1B9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29" creationId="{6695819E-1699-4221-BF84-7CC8E8E9B55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31" creationId="{6188AAA6-A2A9-4BAD-BF8F-08791CDA83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32" creationId="{0808524D-0108-444C-82EC-727CE5B663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34" creationId="{27C1D059-2471-B892-4EDC-FB1D43B3531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37" creationId="{8C70B29B-A1AA-419A-A1E5-9C3574A0272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38" creationId="{93AEE484-5793-4871-BA0F-8885BAC963B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39" creationId="{3011F510-2AB5-4A50-8007-E6624EBC443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49" creationId="{6FCB5AA3-D0ED-4262-BF5A-46CE81C5C3C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54" creationId="{7AE057DB-982F-4F80-8754-E508C592BEE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55" creationId="{856E40C5-F41C-42FE-9C38-922CD5E5628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61" creationId="{B7382AFC-4149-4C92-A81A-D9366F7771BB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607425193" sldId="274"/>
            <ac:graphicFrameMk id="25" creationId="{109EEA80-3811-5D2A-17CC-45E7F9788228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607425193" sldId="274"/>
            <ac:picMk id="16" creationId="{BC8103A4-2A0A-46DB-A593-2BF4D6F56B8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607425193" sldId="274"/>
            <ac:picMk id="21" creationId="{BEBE75F0-C337-8774-9D6B-3C9AD1D388A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607425193" sldId="274"/>
            <ac:picMk id="43" creationId="{41E8C965-7DF5-41F0-8632-31D5278F52AC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7" creationId="{EEA55D6E-4AE3-4219-91D5-E37754E4300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9" creationId="{12F0F52E-03D3-4A26-A27D-DF079F36A80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10" creationId="{722C0FF7-2BDC-494B-92C3-31E95AA2509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12" creationId="{05ABD36F-CD81-485F-BD82-667169D17B5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17" creationId="{50CA7CB5-F919-4470-A0F5-0F8E76A116F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18" creationId="{34B90B0A-2CD8-4E4B-804E-26FBA1AEF00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23" creationId="{AB352352-8CC1-45AF-AD79-C7217AA4DBE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28" creationId="{5746861B-2B36-4610-8D0D-CA8130449E9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30" creationId="{0286F69D-F21E-4D60-9AA3-BD66E0D2087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33" creationId="{E534D5EF-DA5E-437B-950E-0DA5D8EB42B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36" creationId="{DE2A0E3F-5C6F-413E-B571-C573725EA7C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40" creationId="{11D9A533-B2E1-4E99-839B-C0B22633A8D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44" creationId="{360B2A36-2181-CD03-B027-4CADE717218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45" creationId="{E1CFBA63-C9CE-4503-BFDD-894CEE698A4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46" creationId="{FBDE018C-E352-43C9-B3D4-882DDE98A43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50" creationId="{C90E94C7-8EA6-455B-9A4F-A7AB2538B79A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73000947" sldId="275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373000947" sldId="275"/>
            <ac:spMk id="2" creationId="{CF14E45F-5D15-41F3-8F2A-2C4AB5F6E27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73000947" sldId="275"/>
            <ac:spMk id="5" creationId="{1A7CDFEC-6ABA-41B5-9530-4B1D17CB748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73000947" sldId="275"/>
            <ac:spMk id="8" creationId="{37567F40-BB2F-3341-2D49-EEC169B0C35E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73000947" sldId="275"/>
            <ac:graphicFrameMk id="3" creationId="{445C3134-7AEA-45C0-B554-9C3721A651E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73000947" sldId="275"/>
            <ac:graphicFrameMk id="4" creationId="{61054D4F-50EB-4216-9E26-903E352CCA4A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373000947" sldId="275"/>
            <ac:picMk id="6" creationId="{835D47DE-514D-78A0-0119-54F7AA75EADD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62480703" sldId="27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862480703" sldId="276"/>
            <ac:spMk id="4" creationId="{F0C50E2D-0873-4905-A50C-F1D722C7681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62480703" sldId="276"/>
            <ac:spMk id="10" creationId="{FEEBC776-52AD-0427-040B-415B24E8CB9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62480703" sldId="276"/>
            <ac:spMk id="11" creationId="{7398D326-EAF3-F6F0-4AFC-4A93C12861B5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862480703" sldId="276"/>
            <ac:graphicFrameMk id="5" creationId="{C136C2E9-F74E-47BB-970B-A5A6942469D5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862480703" sldId="276"/>
            <ac:graphicFrameMk id="7" creationId="{F7971EBC-658E-46D2-9D26-2BE904C7B670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862480703" sldId="276"/>
            <ac:graphicFrameMk id="8" creationId="{EC70AE30-38E9-4B9A-BABE-ADAF51C96A2F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862480703" sldId="276"/>
            <ac:graphicFrameMk id="9" creationId="{E5B2BCA0-6B41-4EBE-B80F-4A82A29842E9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862480703" sldId="276"/>
            <ac:picMk id="2" creationId="{016477C6-01AE-1991-27C8-7518D6913EB6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52378055" sldId="27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352378055" sldId="277"/>
            <ac:spMk id="9" creationId="{7BD7F8B8-6C37-4325-9738-1D3018261CF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52378055" sldId="277"/>
            <ac:spMk id="10" creationId="{74D80DD4-1E63-5C95-4EF9-9A8AD4C5812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52378055" sldId="277"/>
            <ac:spMk id="12" creationId="{EC92F7E5-2629-1A32-5661-12B67655FB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52378055" sldId="277"/>
            <ac:spMk id="13" creationId="{3B37F6BA-4FCB-CDEB-8542-5BC10E6391A7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52378055" sldId="277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52378055" sldId="277"/>
            <ac:graphicFrameMk id="6" creationId="{0DFA9C31-EF12-4E73-95D6-4A8DD48CB5A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52378055" sldId="277"/>
            <ac:graphicFrameMk id="8" creationId="{438A22CA-2606-4EC2-9E31-AA955DF6E237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52378055" sldId="277"/>
            <ac:graphicFrameMk id="14" creationId="{491B51CA-4028-257C-26D0-886DB896CF5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52378055" sldId="277"/>
            <ac:picMk id="2" creationId="{67184A42-14CA-AF2B-E3BD-790CBA465399}"/>
          </ac:picMkLst>
        </pc:picChg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825633959" sldId="27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8" creationId="{6F84271E-C03E-E825-12E1-EA71F610FA1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9" creationId="{80DAFCAB-1603-4F68-A51F-884039F1E84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12" creationId="{3739CE5E-7796-4B39-8038-BFF056C4A81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13" creationId="{8D0826B3-67DA-94F5-2D6A-F3E5F030763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14" creationId="{96B58E0C-63D2-42CF-8C40-1294564D9E3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30" creationId="{27D305C6-833D-80DC-8206-F5630474898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32" creationId="{D60F7231-0693-4CAF-FFC5-417EDDD73F7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33" creationId="{0F056C58-F52F-6ABA-2509-4620EE4BF0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55" creationId="{56AB4CA6-5ABA-4CE6-97D6-06AFA6506A0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59" creationId="{C31C91C4-7ABB-4340-AE89-4363A423E1F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1040" creationId="{3036A34F-87E3-4CAD-910D-E76DFED4016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1041" creationId="{03BC82A9-0CCA-495F-9129-5488E23B991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1042" creationId="{6469AAE0-6141-4F8F-AE22-8C39B6970CD0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825633959" sldId="278"/>
            <ac:grpSpMk id="2" creationId="{2412FC44-13C3-4374-8537-78D74F8A2557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825633959" sldId="278"/>
            <ac:grpSpMk id="11" creationId="{CFF0111B-5F91-4408-8139-94B295A30B57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25633959" sldId="278"/>
            <ac:picMk id="4" creationId="{8E9C54ED-8F03-9BEA-6CA2-86B4AA0D940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25633959" sldId="278"/>
            <ac:picMk id="6" creationId="{CD118FB4-D04B-402F-918F-1A214E9EFE4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25633959" sldId="278"/>
            <ac:picMk id="10" creationId="{E8688A4B-A49B-4613-8D50-A303610BACA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25633959" sldId="278"/>
            <ac:picMk id="24" creationId="{CD6275B7-491F-4F4F-B783-3B8B4F4ED3D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25633959" sldId="278"/>
            <ac:picMk id="27" creationId="{2DC15852-2CD2-4164-917A-F4BECD163A2A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25633959" sldId="278"/>
            <ac:picMk id="1026" creationId="{B3B1B80F-3CB4-4BF6-851B-869B9DF624D2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25633959" sldId="278"/>
            <ac:cxnSpMk id="5" creationId="{EA63498C-6B3E-42DD-ADAC-9859480DEAE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25633959" sldId="278"/>
            <ac:cxnSpMk id="25" creationId="{84C45337-32BC-4F8A-84B4-195C64BB2AD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25633959" sldId="278"/>
            <ac:cxnSpMk id="28" creationId="{C7242C05-D7B2-49BC-9F03-2961BDBA646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25633959" sldId="278"/>
            <ac:cxnSpMk id="29" creationId="{129977F3-12C1-4E86-9B33-54867C51DDA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25633959" sldId="278"/>
            <ac:cxnSpMk id="31" creationId="{B31FD57E-B77C-4711-8E99-F6152610BE2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25633959" sldId="278"/>
            <ac:cxnSpMk id="50" creationId="{1EF30193-D8FF-49DB-B8EC-DBAA5E2776E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25633959" sldId="278"/>
            <ac:cxnSpMk id="53" creationId="{08500FC9-1ABB-469A-941E-05D6FC51581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25633959" sldId="278"/>
            <ac:cxnSpMk id="1025" creationId="{A874A86B-7A79-4895-A919-8CF6181EAA1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25633959" sldId="278"/>
            <ac:cxnSpMk id="1028" creationId="{8AF48667-5FF4-4706-9E1C-108D1BE755EE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3411332" sldId="279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93411332" sldId="279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3411332" sldId="279"/>
            <ac:spMk id="12" creationId="{818163F4-933F-B66C-DAB2-7734F7E6B63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3411332" sldId="279"/>
            <ac:spMk id="13" creationId="{FFC7287B-AAD9-5418-44A1-19FEE626F5CD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3411332" sldId="279"/>
            <ac:graphicFrameMk id="3" creationId="{A1FE4E9B-A000-439D-AE95-5C88C554EF2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3411332" sldId="279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3411332" sldId="279"/>
            <ac:graphicFrameMk id="6" creationId="{94ECF8CC-A699-4671-A4F6-5AAB6684A11C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3411332" sldId="279"/>
            <ac:graphicFrameMk id="14" creationId="{6FC0D94F-6899-E739-45E1-F61FBCB5152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93411332" sldId="279"/>
            <ac:picMk id="2" creationId="{B096B179-9480-A74B-D8D7-A217029B6B45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44779624" sldId="28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744779624" sldId="280"/>
            <ac:spMk id="2" creationId="{091C7705-512A-D5B1-13A4-F95D5581164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44779624" sldId="280"/>
            <ac:spMk id="9" creationId="{04625343-D641-8AD9-270B-F2ECB688E69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44779624" sldId="280"/>
            <ac:spMk id="10" creationId="{D3354594-F9AC-4523-1FA8-EAC7F18F5C1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44779624" sldId="280"/>
            <ac:spMk id="11" creationId="{F18A3303-6AE1-4192-B847-C968E4DE1C5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44779624" sldId="280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44779624" sldId="280"/>
            <ac:graphicFrameMk id="12" creationId="{31A55406-8888-4A18-89FC-AB289657FAE4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44779624" sldId="280"/>
            <ac:graphicFrameMk id="13" creationId="{193D3CE1-38D7-191B-0EF4-AD8DC8103AA0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44779624" sldId="280"/>
            <ac:picMk id="6" creationId="{C65C7F76-08C9-A783-0A26-86BFCDBB6D5A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9788344" sldId="28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9788344" sldId="281"/>
            <ac:spMk id="3" creationId="{A36E190E-DED1-DA72-4861-25FB126E7F3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788344" sldId="281"/>
            <ac:spMk id="6" creationId="{C00CB470-F768-D3E9-221A-C0C2D4A9CF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788344" sldId="281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788344" sldId="281"/>
            <ac:spMk id="13" creationId="{A0B05335-D813-0960-AB8C-249EBCEA0B8F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9788344" sldId="281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9788344" sldId="281"/>
            <ac:graphicFrameMk id="7" creationId="{7967B202-62F2-B31B-E50A-F87CEE2E949B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9788344" sldId="281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9788344" sldId="281"/>
            <ac:picMk id="2" creationId="{2ABBA0B3-A236-6438-0C78-56A73E80FCF4}"/>
          </ac:picMkLst>
        </pc:picChg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814623948" sldId="282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2" creationId="{93AB52C5-87D7-5764-DD5D-9D29A085472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4" creationId="{A2120283-D86F-4ABD-85B3-501710FBE72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5" creationId="{438E741D-940C-49CF-A062-A3AD42708A8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8" creationId="{28071295-7FBE-431D-A512-56AF088F829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3" creationId="{ACA768EA-8559-406C-9F9A-ACEC8CE3E13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5" creationId="{F81B56AE-EEE1-4601-81F1-D4BA1DBF381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6" creationId="{E17F45E1-B5B3-4B1D-AFD6-AC5E7FEB2AC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21" creationId="{52EA69A9-A280-4BAD-AB66-AE6A1494E3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22" creationId="{26EBF11D-6019-51BE-DA8D-73632A1DB9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25" creationId="{241588B4-01B1-F3F8-1DB3-EACFD7CFEEB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36" creationId="{F41F89F2-C680-4820-B376-72B5BCD4075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38" creationId="{AD190C31-1A0E-4A1A-ACF8-CA10B239B5B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39" creationId="{BE0B8B7B-EAC3-FC3A-9A5D-940AA75F847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48" creationId="{527252F1-02EB-42EA-8625-76BCDBE2C9A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53" creationId="{233A8CB9-402D-465D-98B7-D5952E3F26F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57" creationId="{303E707C-DAB0-4224-B779-23C920C80A6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58" creationId="{7A175B8C-7C4C-438D-96C2-3443FBDFA71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60" creationId="{240250E3-A821-4528-8E04-10F76620023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64" creationId="{199BFEF6-30D7-4A47-82CA-2FB57C93669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66" creationId="{BD728FE5-CDBC-499D-8C71-18C7E0D1FA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67" creationId="{1D947DB4-137A-4816-ADC4-6E0512B9C9E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74" creationId="{037780A8-F1FC-4B41-A1EC-FA61E6D62F5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75" creationId="{8DCEAE88-4D07-42C5-BCD7-30E76D4A765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82" creationId="{465DA97F-4A4E-C0E5-53D6-91CCB3C6CD5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84" creationId="{B62CEA64-E7DD-40DC-B037-433307F6766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90" creationId="{764C4AA9-CCD7-4E75-BDEE-5431C168B7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93" creationId="{ECE18F15-615D-68B3-9423-D92F1D079D0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95" creationId="{C4F08B23-90F7-C379-198D-00D2327DC27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96" creationId="{82CD5E2C-2199-A8DB-1C7C-ECD984C7C02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00" creationId="{7A8DA342-9C83-B68C-7569-7B290BA80BE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01" creationId="{268D48FB-4F27-20C5-A3ED-CE6B4EA750E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05" creationId="{5BE2DBF8-20CF-6FD1-7735-E751C2154C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06" creationId="{AFA3E3BB-2875-6FA8-AA5B-8666ED3CAE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11" creationId="{AE4E3701-F81D-17B5-B880-B1D553DA6F0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19" creationId="{F8154FDF-C0D7-46F7-9F5B-2C4BDBF09D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24" creationId="{42788A31-ED29-43BB-9B63-A634FCC6C30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25" creationId="{93700EAD-5DB7-4546-8613-7A6AE4E5302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26" creationId="{8A320021-FE64-2EF7-6BDA-2496CBED7FA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28" creationId="{6D07568C-F4C4-4ECD-E2F9-C8578759DB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31" creationId="{9886224F-CAA2-4EBC-A58B-02FD2442615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32" creationId="{8DDC8F4B-0EFA-C8C6-9A49-4B7A996DF7AD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814623948" sldId="282"/>
            <ac:grpSpMk id="24" creationId="{57E7623F-AD97-6EDA-0551-C3C7E930509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814623948" sldId="282"/>
            <ac:grpSpMk id="59" creationId="{7EFE7581-7C2B-4E9B-8B5D-339CF83307B7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814623948" sldId="282"/>
            <ac:grpSpMk id="88" creationId="{278FE2BF-4231-9A53-7DD3-8A2281454D5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814623948" sldId="282"/>
            <ac:grpSpMk id="103" creationId="{E2C23304-8E77-781D-4A9E-0F62993E81D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814623948" sldId="282"/>
            <ac:grpSpMk id="129" creationId="{1EDE5662-3D72-4EE3-90EF-2C0A72DB5C7D}"/>
          </ac:grpSpMkLst>
        </pc:gr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4623948" sldId="282"/>
            <ac:graphicFrameMk id="122" creationId="{00D55C70-2B32-4E4F-9764-4E1639103CA2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4623948" sldId="282"/>
            <ac:graphicFrameMk id="123" creationId="{CE1D6F67-8776-4D02-B706-EEF5F261FC8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4623948" sldId="282"/>
            <ac:graphicFrameMk id="133" creationId="{34D2FAB7-D586-F192-D66B-2E93A886D477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14623948" sldId="282"/>
            <ac:picMk id="68" creationId="{033C3C8A-E755-406D-A760-451FCACC972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14623948" sldId="282"/>
            <ac:picMk id="92" creationId="{6FF29213-7C9E-2E3C-36DD-5B955D5D591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14623948" sldId="282"/>
            <ac:picMk id="97" creationId="{0C3362D1-F9D0-A5F4-F06D-6E08DDE4335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14623948" sldId="282"/>
            <ac:picMk id="98" creationId="{0DF5CBFF-28ED-9557-F9C6-78930A20EB62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14623948" sldId="282"/>
            <ac:picMk id="99" creationId="{2496707C-5C1D-0127-ED8E-A4CE9274AFC9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14623948" sldId="282"/>
            <ac:picMk id="135" creationId="{DBC153C2-D7F9-4F31-AB7F-2820C0F249F2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3" creationId="{409AAEC1-5FAB-681A-429D-C665458AB96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10" creationId="{10C437D5-7B7B-4D7C-B0C5-7791AA9C0D7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18" creationId="{AF85FB46-8BD9-4C02-95A2-03038E0FC06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23" creationId="{BFD92FED-91CF-4735-AAB3-96A25615893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35" creationId="{E9916795-CAE7-4965-9DEF-F413C262419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41" creationId="{9B25A7D6-F049-3DA1-3547-9853EECB3B0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43" creationId="{9EBF51E4-73DC-4DCC-A52A-7FCAD472FB1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61" creationId="{F1ACBF9A-4714-4715-AE28-4EBE518D064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63" creationId="{F4996657-AE1C-49A6-8479-184C10DA6E7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70" creationId="{91CD06F2-E1A4-43BA-BC65-A1A42FD96D3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73" creationId="{D3488E9E-0387-462B-9173-8670588367E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85" creationId="{61B7A3C6-6599-45B7-90F3-B357C3FDE01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87" creationId="{F18AEC42-BF15-4599-A492-A9AE13027B6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89" creationId="{0A8F2BD3-D87A-435E-8F7E-BC9C9519DE9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94" creationId="{8AC2CF9E-6FE4-F4B9-F971-5E22F12D0FF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102" creationId="{83211141-BFF3-49B4-A39D-8DC90BA0025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112" creationId="{65BE50C3-C538-A46A-8E59-175F2CC1F39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127" creationId="{1D34C0FE-8A45-4EE2-994D-23DFFB8829A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161" creationId="{778AA801-D66B-4754-8657-B0A4C8055EB0}"/>
          </ac:cxnSpMkLst>
        </pc:cxnChg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410480272" sldId="28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410480272" sldId="284"/>
            <ac:spMk id="2" creationId="{27F9D606-E048-4299-802F-1E3F7A1C1E0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10480272" sldId="284"/>
            <ac:spMk id="3" creationId="{D4A0AAA9-402F-4A4E-A096-F3C7B76875C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10480272" sldId="284"/>
            <ac:spMk id="6" creationId="{9E7963BD-ECE4-4287-6C26-70139CD6B6F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10480272" sldId="284"/>
            <ac:spMk id="8" creationId="{987AB956-DC25-57BD-B117-9D23C49E03EE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410480272" sldId="284"/>
            <ac:picMk id="4" creationId="{EAC02E40-6C5C-19B4-2CD6-0A07B2067523}"/>
          </ac:picMkLst>
        </pc:picChg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9192361" sldId="285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2" creationId="{7D66B736-BA21-A3E7-3B68-EA5C25E6CB6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4" creationId="{6C99CBF6-E5CA-9BF1-67AD-3A762A96B38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5" creationId="{9BE396E5-0BAD-297C-B1A0-7FBBA301D6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8" creationId="{8B7B4BE8-C405-27C1-939E-3825D791AF1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0" creationId="{55BC07DB-924C-0058-602E-334FEC8F3C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3" creationId="{E65CCB4C-F297-416E-B26F-5F0C6127487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6" creationId="{47BEA703-448D-4E43-ABA5-04151F81CF6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35" creationId="{47F5E05F-6C74-49DA-BC3E-E4F34FF4976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41" creationId="{670A894D-9CC8-4574-A070-3F6539D1684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42" creationId="{8FB53C3D-78EF-4339-81F5-BF0078D0D5D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43" creationId="{F9A4CBE4-6B5B-4DF7-903A-4AA23DB9573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44" creationId="{19DED4E7-9A87-65B0-A778-2F78256580D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46" creationId="{88F82D75-77E2-1831-A972-12C4E77BFEA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48" creationId="{BFD8F7A4-32B5-17F5-B995-7E8E323C70E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49" creationId="{2838B378-77BA-207A-5AC6-24C82662F47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50" creationId="{F078CEBB-65D1-D38E-BF22-E71D15AFD6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52" creationId="{99F290C2-C8B7-40C5-A0EF-51BA9B2A43C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54" creationId="{937B51B3-D276-C502-FD50-11FDDE5EA8D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55" creationId="{E1966C82-9690-8F0F-6013-271CE9BA84A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56" creationId="{CADE5DE7-4F52-174E-EBC3-46541AC6556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63" creationId="{B6D4C02E-9BD1-6D9C-A3DF-D3CE70734F6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64" creationId="{526D4A2B-AD50-1A1B-D68C-708D17F554C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67" creationId="{294E4708-B74D-1E94-9409-4D07C113658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68" creationId="{A6B21DB3-C7F9-8961-2646-151C406C51C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71" creationId="{8AC9AE17-B660-758A-1A54-4ADD6379AC3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72" creationId="{CFC39A3D-7F2B-DCAC-BC41-28BE3C6B2C5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73" creationId="{D9A714B9-C469-52CF-416E-8652B5D683D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83" creationId="{6ED5FAC1-8CC5-A0E7-DE6F-D4F4F32389E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90" creationId="{163C2A2D-055A-464A-865B-600933103B3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06" creationId="{6CA3F9AB-473D-4843-A447-4D0724F3950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47" creationId="{393A2400-6B06-4EAC-BB38-70DC1F1924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52" creationId="{13450B07-1690-4C24-A8DA-D301A55E263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53" creationId="{6AE97E37-BACA-4161-B24E-EDE22DD81C2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56" creationId="{5FE0A1B6-C95C-4F84-8009-9D01EF99978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60" creationId="{AA3BED15-7952-464B-87AD-6F376583B5E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040" creationId="{3036A34F-87E3-4CAD-910D-E76DFED4016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041" creationId="{03BC82A9-0CCA-495F-9129-5488E23B9914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9192361" sldId="285"/>
            <ac:grpSpMk id="33" creationId="{7D714B78-7FD0-4189-BB34-07277365EFDF}"/>
          </ac:grpSpMkLst>
        </pc:gr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9192361" sldId="285"/>
            <ac:graphicFrameMk id="150" creationId="{8C931008-E723-41E8-95E0-270FA5E6C1E8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9192361" sldId="285"/>
            <ac:graphicFrameMk id="151" creationId="{E38ACCC2-F299-46E3-8DCD-DB30CD53AB6A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9192361" sldId="285"/>
            <ac:graphicFrameMk id="158" creationId="{B2C243E6-2AC5-413F-A4E7-1C8E8188053A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9192361" sldId="285"/>
            <ac:graphicFrameMk id="164" creationId="{E4085745-FEFD-41A5-BF9C-59B2D4C7CE6A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9192361" sldId="285"/>
            <ac:picMk id="7" creationId="{CE0A0B2E-B32C-3E12-8443-DEC701D2042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9192361" sldId="285"/>
            <ac:picMk id="34" creationId="{7256496B-56A3-4945-8BD4-9B59C975488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9192361" sldId="285"/>
            <ac:picMk id="53" creationId="{9E4FFC7B-2818-49AF-601C-FFCA92B8AF31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9192361" sldId="285"/>
            <ac:picMk id="57" creationId="{12E78568-8857-CE34-781B-3DA989D75A5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9192361" sldId="285"/>
            <ac:picMk id="87" creationId="{B3DB05E3-F95D-4C94-A16C-A17A41377AC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9192361" sldId="285"/>
            <ac:picMk id="101" creationId="{219BBF6E-37C2-464B-9959-334FD3CC501A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9192361" sldId="285"/>
            <ac:picMk id="113" creationId="{6FF7CD34-B730-4FC5-B971-D8C548294E4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9192361" sldId="285"/>
            <ac:picMk id="125" creationId="{55D8554E-A37E-4C5F-BE70-796A9F4B48A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9192361" sldId="285"/>
            <ac:picMk id="166" creationId="{DFC2F0D4-7827-43C3-B3C3-27737C6B1B5C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6" creationId="{656800BF-5AAF-38BB-47E9-ECDB72C7CCD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15" creationId="{351BC13F-35E5-D786-C4FB-D20F2A82AB7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18" creationId="{4A681C30-ECB3-E5E2-960B-0E2DC73684A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27" creationId="{3BA80336-202F-821B-A28F-40DC93D554B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29" creationId="{129977F3-12C1-4E86-9B33-54867C51DDA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36" creationId="{7A36F514-F352-0D36-4FBA-C9626346CE2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39" creationId="{DBFBD2C3-B7CD-4D91-AFD5-FFD3010E1E0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45" creationId="{16BEE181-B480-478B-8F3D-AD2231F43B9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61" creationId="{DEE59C2D-2835-4266-AED4-024A4C327EF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75" creationId="{FBF21372-ACB3-E312-26F3-8C27A935B35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89" creationId="{07095E3F-5859-4F3C-A8B5-66E088445F5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91" creationId="{206F37D2-C77E-4C40-BC3B-FAAD066C274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104" creationId="{ED08D662-9E2C-4C48-8DF5-34B2F93B721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110" creationId="{FB0F4F5E-9752-4378-B44B-2AF2DF94A47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1028" creationId="{8AF48667-5FF4-4706-9E1C-108D1BE755E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1037" creationId="{C906E48C-B4FD-41A1-8D59-689D945A3CDF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17377392" sldId="28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017377392" sldId="287"/>
            <ac:spMk id="3" creationId="{6322E4C7-8D82-4BBC-11DB-B927C762C04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017377392" sldId="287"/>
            <ac:spMk id="7" creationId="{34A4CE8B-46DF-5FBF-4D30-7ECC4688DB8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017377392" sldId="287"/>
            <ac:spMk id="9" creationId="{5336679A-5813-3B35-C4DB-FA7701EDB66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017377392" sldId="287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017377392" sldId="287"/>
            <ac:spMk id="13" creationId="{ABF434E0-C865-7E9D-8FF2-ED39C29413E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017377392" sldId="287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017377392" sldId="287"/>
            <ac:graphicFrameMk id="10" creationId="{F116B2DF-83DB-C077-155E-F485525ED128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017377392" sldId="287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017377392" sldId="287"/>
            <ac:picMk id="2" creationId="{11E673A1-DBE4-6272-EAF9-9A80B21D4F0E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509154859" sldId="28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509154859" sldId="288"/>
            <ac:spMk id="7" creationId="{2ED8CA7C-AECB-0FFD-A138-60BE8541BB1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509154859" sldId="288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509154859" sldId="288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509154859" sldId="288"/>
            <ac:spMk id="13" creationId="{ABF288D3-7226-179A-78F5-181C8643AD34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509154859" sldId="288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509154859" sldId="288"/>
            <ac:graphicFrameMk id="9" creationId="{305F730E-82A6-A656-8790-A9B5264B404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509154859" sldId="288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509154859" sldId="288"/>
            <ac:picMk id="2" creationId="{898617EE-D2B9-D6B9-18F0-F694B35A153A}"/>
          </ac:picMkLst>
        </pc:picChg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5665964" sldId="29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4" creationId="{CEDADA86-D5F0-4031-22B4-1A4D61FC69C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6" creationId="{D2DB7795-5C56-49FA-8EDF-68422CCB782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12" creationId="{6B9C3208-1C94-9DEE-07F4-32740E07329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19" creationId="{0D3B70D5-66A6-486F-AAC1-F2CD9895DBA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35" creationId="{47F5E05F-6C74-49DA-BC3E-E4F34FF4976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40" creationId="{07693BED-12B7-A8BA-0C7D-DACF7E5577A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41" creationId="{F2BBE60A-4EA6-D510-92E4-4E3CE1749D4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44" creationId="{FFB5738A-D727-974D-FA81-45F9A212C78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45" creationId="{BD7F4332-11E2-8A83-8029-71F7190025E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53" creationId="{D9E071D2-0B34-4C52-9904-A6C8EB75565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58" creationId="{38842BFB-FD3A-421E-ADE3-027CA9EC75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59" creationId="{FFB4A250-12FC-473F-BF46-B676B815FCF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60" creationId="{4E419FC1-311E-4F7C-AF42-083C10DF347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64" creationId="{BB262646-A44B-4823-9AC7-CD8C29231D4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65" creationId="{03340C0B-2215-4F0D-99F9-6685DF8679F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66" creationId="{B60BC8D7-E2F3-4E48-9504-6A8EFDE25E0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67" creationId="{56EE3AC3-0156-4ED6-A3EC-DC4F900602D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68" creationId="{B3891462-E653-4B1A-90BD-C5D8C8272DE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69" creationId="{B0B95ECA-7F24-47BD-BB12-B9A63994817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70" creationId="{78556CB9-1D2A-481E-A19E-AE5A87865CD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72" creationId="{B5F89D96-5B93-4DCE-88E5-D0285F30D65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73" creationId="{DC12344B-840D-4AFC-ABD2-43FF3B497CA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74" creationId="{02408726-8F3C-4D63-B0A5-CC8CCC6F4E7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78" creationId="{CBE08672-B05F-4400-8686-D1813EE74C4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79" creationId="{6948290B-17CE-4FA0-B024-C43B929456F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81" creationId="{3D4F1E87-EA5F-4285-B119-F512919CFDF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114" creationId="{41C5B3A6-586F-4DAD-B01A-DC7830204919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5665964" sldId="290"/>
            <ac:grpSpMk id="2" creationId="{C9C921FA-B972-4867-BD23-75C16F193495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5665964" sldId="290"/>
            <ac:picMk id="11" creationId="{136BC6ED-D9BB-2BAC-36DE-E36E7E971E1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5665964" sldId="290"/>
            <ac:picMk id="1026" creationId="{9D1CA221-C151-4C88-A50A-00CBCA8B957A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18" creationId="{2ED4AB2B-359D-4DE2-9AE9-B1BC19F6D7C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29" creationId="{129977F3-12C1-4E86-9B33-54867C51DDA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56" creationId="{F2266344-A1A7-41B1-A770-F0BD7F7738A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57" creationId="{7AAD6AA1-435A-4C86-8E9C-0416F571757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75" creationId="{8E6E54F6-43EE-4CB7-BE19-BE7E3F423EF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84" creationId="{9D770B67-1958-4A75-97AF-4DEDCB66334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88" creationId="{6FAD871F-AED3-4304-A03A-B1F77D4074D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92" creationId="{5C93FCB2-215B-4011-9AB2-1ADCF7F90B8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93" creationId="{19224A3D-EA33-40DA-9834-7D56FC3198B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96" creationId="{4E8B1E2A-F5A7-4D1F-9FDB-31EB2A15C22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99" creationId="{EEC648A7-AE63-4951-AEB1-914676B693A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108" creationId="{9F931F22-798C-48DB-9424-EAA93EDF2079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10021345" sldId="29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2" creationId="{AD28F325-4959-471C-976D-2959655950B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3" creationId="{577908C6-97FD-4F66-9F2B-FEE655F6C52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5" creationId="{472271AF-9030-28BB-EE5D-5BA0144EAA6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6" creationId="{3E5D6191-CB39-467C-976A-5D6F57158B4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8" creationId="{66B2D1A1-775B-413F-9F21-42B3584D858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10" creationId="{1C921E29-B7B0-493E-8307-F1914903709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17" creationId="{FC7E088F-3479-F490-72DF-B3AA127B6AC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23" creationId="{68AB0A6E-C840-4D51-A484-374DB8B5B0B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28" creationId="{F9F596BB-9367-C0A9-F3C7-BB4D6D43CE4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32" creationId="{08256651-26D9-BD2C-50D5-7C37ADDE41C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34" creationId="{D6E7EC9E-C1DE-4CC9-BC4C-C6518D0759A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36" creationId="{375B6A58-6CEA-4F68-AEAC-C8091FBB04A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47" creationId="{A7042D63-9204-AA1F-528B-A1277DED8F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49" creationId="{9B655F30-8A60-405A-CAA6-D36889C5681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86" creationId="{5E50FE53-A2B5-4E2D-896A-F6AD05014F2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1038" creationId="{86B098DF-6361-4E5A-98CF-2B9C0F7A92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1041" creationId="{40EB74ED-D30C-4C82-89F8-553E3EA1FC8E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710021345" sldId="291"/>
            <ac:grpSpMk id="7" creationId="{57F02E6A-22AD-4FEA-94B9-3359A7D41065}"/>
          </ac:grpSpMkLst>
        </pc:gr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10021345" sldId="291"/>
            <ac:graphicFrameMk id="1039" creationId="{54DAC0DE-BE5A-45E3-9394-012C951D11B6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10021345" sldId="291"/>
            <ac:picMk id="4" creationId="{75083809-154A-8B31-459A-8D52DFA443B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10021345" sldId="291"/>
            <ac:picMk id="11" creationId="{97214CB1-89FF-573A-7E67-21382ED69902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10021345" sldId="291"/>
            <ac:picMk id="13" creationId="{D7ADB074-8D27-35B3-6F57-1AA16E4E460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10021345" sldId="291"/>
            <ac:picMk id="31" creationId="{C7953591-D507-4414-927A-C9CA0629FA3B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10021345" sldId="291"/>
            <ac:picMk id="1026" creationId="{A3ECFF7A-BF1F-4176-983B-612B7C7D3904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710021345" sldId="291"/>
            <ac:cxnSpMk id="12" creationId="{F7D69C70-D93A-4B19-9B3E-A339004411B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710021345" sldId="291"/>
            <ac:cxnSpMk id="14" creationId="{7BB1F815-ED35-4B63-964E-192E8F7AEF4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710021345" sldId="291"/>
            <ac:cxnSpMk id="15" creationId="{68C41745-66AD-A365-31E2-85802A2D2C7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710021345" sldId="291"/>
            <ac:cxnSpMk id="16" creationId="{82A19C8E-A580-B396-10D9-D5333CC2106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710021345" sldId="291"/>
            <ac:cxnSpMk id="18" creationId="{6396A2A9-BD0C-4959-B611-26E3E0992C9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710021345" sldId="291"/>
            <ac:cxnSpMk id="33" creationId="{63C8BFC8-BA7B-4CDD-BFAC-A570F2D9DF1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710021345" sldId="291"/>
            <ac:cxnSpMk id="46" creationId="{186F107D-007A-8099-0BF6-F252A3F47D0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710021345" sldId="291"/>
            <ac:cxnSpMk id="48" creationId="{0309A0E1-9BCA-4266-9556-EFED913F1AFE}"/>
          </ac:cxnSpMkLst>
        </pc:cxnChg>
      </pc:sldChg>
      <pc:sldChg chg="modSp mod">
        <pc:chgData name="Ron Keidar" userId="bd522e22234dfd79" providerId="LiveId" clId="{3698D3C0-3F08-4D74-A670-553F1BA945EE}" dt="2024-11-18T03:23:42.452" v="1839" actId="1036"/>
        <pc:sldMkLst>
          <pc:docMk/>
          <pc:sldMk cId="3560774396" sldId="292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3" creationId="{054667D2-79C5-CB94-3000-1F24A1321BF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5" creationId="{E50D1287-DF6D-5714-A25D-89B3F15EDD1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7" creationId="{1685D90A-7743-022F-C61A-576A0EE216A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9" creationId="{0E410501-3753-888C-6A4E-DCCB6BE51BD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10" creationId="{D94467CC-CB2B-A44E-90BC-6CF06B90257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13" creationId="{4A4B9473-EE4A-26B5-764D-CA9E3EBFB4AD}"/>
          </ac:spMkLst>
        </pc:spChg>
        <pc:spChg chg="mod">
          <ac:chgData name="Ron Keidar" userId="bd522e22234dfd79" providerId="LiveId" clId="{3698D3C0-3F08-4D74-A670-553F1BA945EE}" dt="2024-11-18T03:23:27.356" v="1829" actId="1037"/>
          <ac:spMkLst>
            <pc:docMk/>
            <pc:sldMk cId="3560774396" sldId="292"/>
            <ac:spMk id="16" creationId="{50309A12-DF6F-0A74-F810-F0DF692803CC}"/>
          </ac:spMkLst>
        </pc:spChg>
        <pc:spChg chg="mod">
          <ac:chgData name="Ron Keidar" userId="bd522e22234dfd79" providerId="LiveId" clId="{3698D3C0-3F08-4D74-A670-553F1BA945EE}" dt="2024-11-18T03:23:42.452" v="1839" actId="1036"/>
          <ac:spMkLst>
            <pc:docMk/>
            <pc:sldMk cId="3560774396" sldId="292"/>
            <ac:spMk id="17" creationId="{7D3BF3D6-1B71-4A41-E3BE-D00B4F1548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20" creationId="{19C26B8C-9278-1972-8E28-80286EDF644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39" creationId="{2553DDD7-FACD-A797-C47E-488CB0094EA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40" creationId="{EC7AF068-5AFF-5C3C-77AF-3E68291C81A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43" creationId="{313AA7E1-003F-4FD1-DBFD-E4264EB686A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45" creationId="{81F8FAD8-6DE6-85DE-57C3-07611D7FBBA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55" creationId="{99514577-3E47-6ACE-9EA4-6B5B5DF33FF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60" creationId="{E6E3B51B-C2C7-B058-F46B-1C26657FB1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64" creationId="{2C4081FB-D7F0-0FE2-123D-EADAC63A602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71" creationId="{585DCC0F-820D-1CBD-60B1-212AC6F4068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73" creationId="{5CAE2A0E-E1CA-30E0-C18D-06B2C1CC6DD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76" creationId="{8468C279-BA6C-922A-0D5A-25914B09977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92" creationId="{7D5298CC-B03B-1BD0-7B0A-0D3A746A2D4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94" creationId="{F4C9360E-69B0-14F5-A402-C77F534E033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101" creationId="{63ED18AA-66BC-6120-7444-22EF2FDD772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105" creationId="{B1273613-710A-66F9-8FE1-AF953328BF6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108" creationId="{AE1F58B9-AB21-B5FD-EDE0-14F438C7988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110" creationId="{665BD4CC-F920-2E59-10CE-D0CA49177C3C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560774396" sldId="292"/>
            <ac:grpSpMk id="2" creationId="{58896A64-5E64-EE5A-9A5D-C46B4E1B2567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560774396" sldId="292"/>
            <ac:grpSpMk id="8" creationId="{089B5FF5-F178-E2F4-AF11-468D75A35BB1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6" creationId="{16AD962D-D1E3-CA7D-6DA0-DBA991368E5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11" creationId="{A041EF89-BC66-89B2-3C62-89ABD4A713BB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14" creationId="{B2B62BBF-760B-E32A-72B2-219F49CF6AE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27" creationId="{70AB2C8A-23EA-7569-C090-676F022F14FA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28" creationId="{E74B8242-84C8-EA2D-40AC-5EAD8F29172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32" creationId="{5A45FE57-CE87-8C91-21E2-EF630FDE4521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34" creationId="{46506EC7-FEC1-7CD5-24FA-F34177762CFB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41" creationId="{CFC6B962-5979-19C6-9FC1-C21A697E539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58" creationId="{D322B5D3-2ADF-6622-F0D3-EDBE725D4989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65" creationId="{F792454E-E65A-CADF-332A-718BC12D6F4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74" creationId="{CDFE5E19-BC04-5AA0-8D74-3890F92C3E3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79" creationId="{F9EC91AB-C271-E0C6-EFD9-65C18907BBC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109" creationId="{D6CCFD03-6EDA-DDDC-044B-4572F76F7774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1026" creationId="{CCE992C0-4D65-F2C5-36B0-12431E97D030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12" creationId="{9D213837-50FD-854A-4D89-CFFB612CCFB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15" creationId="{3BD08A02-914A-5184-E75A-3FAAAAC6C5F1}"/>
          </ac:cxnSpMkLst>
        </pc:cxnChg>
        <pc:cxnChg chg="mod">
          <ac:chgData name="Ron Keidar" userId="bd522e22234dfd79" providerId="LiveId" clId="{3698D3C0-3F08-4D74-A670-553F1BA945EE}" dt="2024-11-18T03:23:42.452" v="1839" actId="1036"/>
          <ac:cxnSpMkLst>
            <pc:docMk/>
            <pc:sldMk cId="3560774396" sldId="292"/>
            <ac:cxnSpMk id="19" creationId="{A238C610-FB10-22A2-57AD-B109A7766D6A}"/>
          </ac:cxnSpMkLst>
        </pc:cxnChg>
        <pc:cxnChg chg="mod">
          <ac:chgData name="Ron Keidar" userId="bd522e22234dfd79" providerId="LiveId" clId="{3698D3C0-3F08-4D74-A670-553F1BA945EE}" dt="2024-11-18T03:23:27.356" v="1829" actId="1037"/>
          <ac:cxnSpMkLst>
            <pc:docMk/>
            <pc:sldMk cId="3560774396" sldId="292"/>
            <ac:cxnSpMk id="21" creationId="{136740B2-0197-4CF8-2D22-20F183F9974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22" creationId="{C4CE30D2-8BF4-81B9-0179-4D487F49FE2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23" creationId="{74BA8C38-CB62-DDB4-F9F3-9A7E2F0406D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25" creationId="{283D5BFC-9AD7-983F-06FB-2E4E536C50D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31" creationId="{B8FF3696-FD1E-7A1F-5F02-071FD12C70F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36" creationId="{E5E03782-0F6D-8254-2AEC-7D7CF537B04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38" creationId="{914A8326-F77E-8FEB-DE9A-A90AE66BCB9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42" creationId="{5B107775-044A-C423-1BC0-3D7C4779E1C3}"/>
          </ac:cxnSpMkLst>
        </pc:cxnChg>
        <pc:cxnChg chg="mod">
          <ac:chgData name="Ron Keidar" userId="bd522e22234dfd79" providerId="LiveId" clId="{3698D3C0-3F08-4D74-A670-553F1BA945EE}" dt="2024-11-16T05:18:04.179" v="1820" actId="14100"/>
          <ac:cxnSpMkLst>
            <pc:docMk/>
            <pc:sldMk cId="3560774396" sldId="292"/>
            <ac:cxnSpMk id="44" creationId="{A4D7E8B6-A483-06FA-3E58-93421918507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54" creationId="{840FA690-103B-0E4A-E30A-F5D1DF7B150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62" creationId="{252C5C38-F5F9-5862-8FC5-58C535BCABF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67" creationId="{0D975A43-EABB-D894-F8E1-08CBC748B92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68" creationId="{3A2A6B09-7544-F6EC-2CB5-259185746B4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72" creationId="{FECBEA81-0BE9-A341-3D16-7C99A321814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75" creationId="{D866FD1F-47C7-C662-E2A7-527E11D767D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81" creationId="{1E8E5304-F5FB-6983-09F7-FC9E511D9F0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87" creationId="{5BC4E5DB-74EE-2587-BB85-559100E33EE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96" creationId="{200683F0-A0F3-8157-2ADE-9EA3510F085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103" creationId="{7661E0BC-7885-A860-B846-8331E235AC6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107" creationId="{7CBD5B9C-49B3-72E4-63F0-04F66911F29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122" creationId="{DDAFABFE-940A-BE2F-15F3-E1E83040406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124" creationId="{3A25A732-9FE7-AF3F-0A29-004512CB06B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128" creationId="{DF2474A6-7F40-B1B1-E0FD-D16029FBAA08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4113737769" sldId="29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4113737769" sldId="294"/>
            <ac:spMk id="2" creationId="{098B6B63-6D44-CC4E-8BE5-8CD9CE904F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113737769" sldId="294"/>
            <ac:spMk id="3" creationId="{0E63B440-AC84-60D7-47FC-1C7BE98A0160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4113737769" sldId="294"/>
            <ac:picMk id="5" creationId="{FC5277A0-8A5D-9A0E-3FCE-7E429424699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4113737769" sldId="294"/>
            <ac:picMk id="2050" creationId="{7F9671C8-9F07-6877-B282-579C7C24996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4113737769" sldId="294"/>
            <ac:picMk id="2054" creationId="{DD431B4E-2A4B-A203-917B-42E702E5FA29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77399488" sldId="295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677399488" sldId="295"/>
            <ac:spMk id="2" creationId="{098B6B63-6D44-CC4E-8BE5-8CD9CE904F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77399488" sldId="295"/>
            <ac:spMk id="3" creationId="{0E63B440-AC84-60D7-47FC-1C7BE98A0160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677399488" sldId="295"/>
            <ac:picMk id="2050" creationId="{7F9671C8-9F07-6877-B282-579C7C24996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677399488" sldId="295"/>
            <ac:picMk id="2054" creationId="{DD431B4E-2A4B-A203-917B-42E702E5FA29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63384516" sldId="29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363384516" sldId="296"/>
            <ac:spMk id="2" creationId="{098B6B63-6D44-CC4E-8BE5-8CD9CE904F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63384516" sldId="296"/>
            <ac:spMk id="3" creationId="{0E63B440-AC84-60D7-47FC-1C7BE98A0160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363384516" sldId="296"/>
            <ac:grpSpMk id="4" creationId="{12E103B1-C1AE-1145-DA0A-2E2F2219D2BC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363384516" sldId="296"/>
            <ac:picMk id="2050" creationId="{7F9671C8-9F07-6877-B282-579C7C24996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363384516" sldId="296"/>
            <ac:picMk id="2054" creationId="{DD431B4E-2A4B-A203-917B-42E702E5FA29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10744394" sldId="29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810744394" sldId="297"/>
            <ac:spMk id="2" creationId="{098B6B63-6D44-CC4E-8BE5-8CD9CE904F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10744394" sldId="297"/>
            <ac:spMk id="3" creationId="{0E63B440-AC84-60D7-47FC-1C7BE98A016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10744394" sldId="297"/>
            <ac:spMk id="9" creationId="{857AAEED-C8BB-20EC-B830-C45CF56D6AB5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810744394" sldId="297"/>
            <ac:grpSpMk id="10" creationId="{1C70C531-2EF9-A8D0-4ADB-0DE18D615C29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810744394" sldId="297"/>
            <ac:picMk id="8" creationId="{6C24C1AE-605E-E419-7FD5-28F2165F767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810744394" sldId="297"/>
            <ac:picMk id="2050" creationId="{7F9671C8-9F07-6877-B282-579C7C24996C}"/>
          </ac:picMkLst>
        </pc:picChg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4195105911" sldId="29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4195105911" sldId="298"/>
            <ac:spMk id="2" creationId="{27F9D606-E048-4299-802F-1E3F7A1C1E08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4195105911" sldId="298"/>
            <ac:picMk id="5" creationId="{115F6FE8-C373-E8FF-EBA0-988685C066AC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29862805" sldId="299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729862805" sldId="299"/>
            <ac:spMk id="2" creationId="{098B6B63-6D44-CC4E-8BE5-8CD9CE904F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29862805" sldId="299"/>
            <ac:spMk id="3" creationId="{0E63B440-AC84-60D7-47FC-1C7BE98A016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29862805" sldId="299"/>
            <ac:spMk id="9" creationId="{857AAEED-C8BB-20EC-B830-C45CF56D6AB5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729862805" sldId="299"/>
            <ac:grpSpMk id="10" creationId="{1C70C531-2EF9-A8D0-4ADB-0DE18D615C29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29862805" sldId="299"/>
            <ac:picMk id="8" creationId="{6C24C1AE-605E-E419-7FD5-28F2165F767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29862805" sldId="299"/>
            <ac:picMk id="2050" creationId="{7F9671C8-9F07-6877-B282-579C7C24996C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442540090" sldId="30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2" creationId="{1B431FEA-EDA4-FF12-90F5-0A10EC5C08F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4" creationId="{C1806882-918C-D9C8-DE8A-90D47ADD5F9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5" creationId="{835F1750-F4C7-1FFB-BFAF-C1CBE7F0AA7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6" creationId="{7FCD47CA-1292-8015-F0BF-CF84F1E46CA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13" creationId="{8DF15A4F-7FD5-6CE3-0F19-0CA2C7373B7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14" creationId="{440E6CE4-BFD9-9990-D08A-44EE797FEDE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15" creationId="{4EEC24B4-7C48-A0A4-AFF9-76EEA52C23A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16" creationId="{3564D57F-A434-1F6E-541B-4BC5E6BBCA5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17" creationId="{4CC0C3FA-DEB7-C9BC-4460-0E3963C407A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30" creationId="{CCA07D93-4E00-A212-7F46-9F7812A40FD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31" creationId="{38A6B86E-F84D-2AE7-B899-5B04785389E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33" creationId="{A0836999-E371-5438-2A90-07D2CA4B9DB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38" creationId="{50522DED-E479-CDCD-86BA-76E4D209738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41" creationId="{3A8A1125-8BBF-88B2-3B12-147570F32060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442540090" sldId="300"/>
            <ac:graphicFrameMk id="39" creationId="{19F45AEA-21A5-0404-629E-B4497B3892C3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42540090" sldId="300"/>
            <ac:picMk id="19" creationId="{DC6E3A0E-3B37-6FF6-F82C-15E756E7B41B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42540090" sldId="300"/>
            <ac:picMk id="26" creationId="{61E96A45-179F-0A86-C1A3-0F1EF4996D0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42540090" sldId="300"/>
            <ac:picMk id="40" creationId="{C5FA49AF-00B1-79CE-DFCF-659D8F182ABD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8" creationId="{1289A0DD-7502-E07F-7CEB-246A5C7F168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9" creationId="{96D04DD7-392E-3E44-3984-D4E99A176DE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10" creationId="{32440070-FDEC-8BDA-14EC-88E8AB92C90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11" creationId="{692CB849-26A2-724D-5EBD-1AC65A4504A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21" creationId="{DB68A079-241C-8336-2DAF-8C1146613D8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22" creationId="{751919E6-BDC2-8284-2309-8F92527FB5E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24" creationId="{AD0B6F1C-479C-64F2-44B3-42F217263FE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29" creationId="{51B3D0FF-7D26-CD22-72EC-63A94752CAD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43" creationId="{4557EA64-4F37-7FCE-D5D3-6944631520A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46" creationId="{F05B297B-5DF9-1606-5B4B-6B151E3CDD74}"/>
          </ac:cxnSpMkLst>
        </pc:cxnChg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2192530381" sldId="30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2" creationId="{CE000EE7-8806-AC6F-D889-80DEE05A54A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3" creationId="{8AA8209D-B5DB-D410-98FD-543EE9ADA08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4" creationId="{759F18DF-17C5-90E3-404F-562FCD576EF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7" creationId="{7D5EC1F2-C642-3325-70B6-F971035A2D8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8" creationId="{AD33299A-FDC3-FF9D-88D1-2AE2B393708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0" creationId="{BB62711F-F4B8-3A80-0C82-6511AEA4BFB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2" creationId="{A33D1697-4A24-4113-771D-F5299F30D00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" creationId="{6C2ABD77-DC60-5DF3-7CBE-CF926516BE2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6" creationId="{F0C7EDF0-6EF3-0326-56FD-872B4701AC7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7" creationId="{D99E7423-C6ED-34D4-FDAD-FD62B706CDE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8" creationId="{DFCF4DF9-869F-D5D6-7E61-A71214DC6D6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9" creationId="{57C48ECD-E5E5-3C49-4625-7D516961E0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20" creationId="{92268FAB-6414-2ADC-7589-9DC6ECFA61F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21" creationId="{BB1F5EB7-BF18-73DD-4590-C99CB01310C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22" creationId="{B8B91DBA-E083-9D5F-3B34-F8235B65928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23" creationId="{749CEFA0-2898-1351-13B6-2BFA440D384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24" creationId="{BFE20E0D-739E-C0F5-6371-E6760E62CC4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25" creationId="{16B09CBE-39C1-4B45-6CA2-C96ED138EDD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26" creationId="{C7D6A16C-9736-D0F1-F81D-09AD81930B6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29" creationId="{C93BEB44-10AE-5F3A-193A-EA745735AB7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30" creationId="{326B3471-0489-59F8-4211-7EE4CC2851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31" creationId="{ABE9882A-FA20-EB28-6996-3A0E2864F98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32" creationId="{F6C5E14C-7B52-E6FF-E14A-38CA671BFDB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33" creationId="{8BE7B942-AF81-E0D5-DA6B-BFB305A7A23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34" creationId="{C1C5759E-86AA-F172-1AB9-73112F7107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35" creationId="{4FE0BFBA-F925-5768-4DBB-D7E109382A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42" creationId="{2D81C8C2-6936-4572-E081-73192F38517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58" creationId="{7F1BEDE7-98AF-41D0-242D-21D55826EDB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66" creationId="{C3C00D33-3D95-6FE9-9084-1190FAE9B67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70" creationId="{B55DDF73-66EB-E297-F5E3-1A592869FF9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74" creationId="{860D88F8-5FE3-F1EB-D6F3-96DDA0C03F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86" creationId="{F377E9C9-EB13-E721-6B7D-BC6700775D4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91" creationId="{EB986DCD-604C-8D9E-7138-7FE1216EFB9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93" creationId="{BC92677F-7221-32DA-AA7B-2C19F9D9B6E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94" creationId="{B39C4B69-3B49-51D5-5E66-5B958B453F6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95" creationId="{07C31204-6DE8-E660-460B-31AAF3E222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96" creationId="{9AB1208C-4E1B-D262-59A8-BE8EE789063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97" creationId="{3C5AD7CE-DF9B-942D-6DC3-D4144D8CB3E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98" creationId="{B6F1B94E-187A-3F79-F8B1-54C08543C8E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99" creationId="{B8D715A0-C27D-91FC-9F05-CAE86DABC5F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00" creationId="{AE563D60-45CD-AF6B-D7C0-B5D3E0BEB90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03" creationId="{E5F4510E-4128-D166-784C-38C8638D3A1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07" creationId="{AABE5C66-E680-3691-034E-C197A08644D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08" creationId="{ECBDD1D4-0C3F-B5ED-CC94-ACE398B4B2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09" creationId="{1068FD93-9279-9B40-703C-A00C527810F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13" creationId="{7D2DA312-F8A5-3444-5692-CB19009FFC8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14" creationId="{38048695-5196-63E6-3477-5028B56CE91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15" creationId="{65BD7F95-B59E-A162-2ACF-0B259313467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16" creationId="{4622A60C-A8E8-9FDE-A6E1-0F587C08C57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18" creationId="{DF2D9C07-617A-8E74-449C-867BF7062F4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19" creationId="{D61EADD2-C498-654C-0D8F-B4F5651A869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20" creationId="{CF5E461E-24D4-3093-11B6-3A0CE8E2976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21" creationId="{8127D1CB-6B48-C292-1DAC-E9E00BDC02F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24" creationId="{7201515A-CDD3-279C-CDD1-467679D1082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25" creationId="{BFE324B2-5A9D-37B2-0F72-6BB3BE2F3B0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26" creationId="{04F23BC4-3200-249E-2373-D9BA0AC66F4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27" creationId="{B3E421ED-1FE6-B408-A4AB-FCFCD1ED10D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28" creationId="{BB5324E6-8231-C626-D9F1-ABD6C08F006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1" creationId="{A96BE965-AA0C-C14C-6ABC-CDE1CC40E49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2" creationId="{D6FF7089-278E-B51B-6C58-D0558AF930A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3" creationId="{CE488F85-C801-0AC6-4F57-7D6FA3CFBCE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4" creationId="{B203C7F4-7701-9956-9A36-05F932EA08A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5" creationId="{331CAE3E-540F-F313-5E1B-074276A8CA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6" creationId="{41A9B246-D538-2240-E48B-C173B9C559A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7" creationId="{40906A38-27C7-9EF8-7FFD-E602A596AC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8" creationId="{0F96F61C-D172-2B2A-2C93-3BCB91876AA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9" creationId="{17762AAD-D1DA-1F16-8CC7-A39CFB53082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40" creationId="{9785AC1B-EA30-025B-2F60-E08E2B5DB12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41" creationId="{F6EF7817-A246-42CC-C434-6EC17513BF8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42" creationId="{90FD03E9-B309-6B05-B69D-01D48B163B4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43" creationId="{E30B0E0B-E7F2-D461-2838-65354B53903F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2530381" sldId="301"/>
            <ac:grpSpMk id="15" creationId="{79FD8A57-84ED-072C-EB45-8A714369C10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2530381" sldId="301"/>
            <ac:grpSpMk id="49" creationId="{6C61769A-CFED-A4AF-652D-E60B691E9AA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2530381" sldId="301"/>
            <ac:grpSpMk id="57" creationId="{B92428AF-68AF-6C31-4CDB-3C6A5DB4013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2530381" sldId="301"/>
            <ac:grpSpMk id="78" creationId="{8A10E82E-F7A8-6A58-4A09-2366E6C3E0F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2530381" sldId="301"/>
            <ac:grpSpMk id="90" creationId="{3B7AE915-46B5-F284-41B0-10C32732A66B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2530381" sldId="301"/>
            <ac:picMk id="5" creationId="{60D1814B-9E3E-7E6A-1472-617F368FE6F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2530381" sldId="301"/>
            <ac:picMk id="9" creationId="{35325444-45A5-1286-4298-415882BDDB6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2530381" sldId="301"/>
            <ac:picMk id="41" creationId="{4E79E656-B24F-E5FC-9C35-05B17D582F24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2530381" sldId="301"/>
            <ac:picMk id="54" creationId="{A6805435-D83E-76EB-D81D-5B339EF00CD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2530381" sldId="301"/>
            <ac:picMk id="87" creationId="{2ECA8A03-92DE-9BE2-F8D9-AFC3CA52A9F1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2530381" sldId="301"/>
            <ac:picMk id="122" creationId="{E0B6FDBB-EA22-AA5B-49EF-81DC46B4DED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2530381" sldId="301"/>
            <ac:picMk id="1026" creationId="{BE2A3228-2941-0EC9-3315-AD0D052812B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2530381" sldId="301"/>
            <ac:picMk id="1028" creationId="{803A7D54-28D2-BD05-8060-C97CFB09D65C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37" creationId="{ADAF8E7C-CB0B-4EEF-98AC-DF7DB067E2E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39" creationId="{CB8DA923-42B5-E836-C874-25F9C30431E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43" creationId="{03DB5A57-F198-0688-4B91-016C3C24510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45" creationId="{3B8D8686-F882-9E6A-8791-164B6A0E885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47" creationId="{E0CCF959-7F88-1F22-0151-504FBBB032B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52" creationId="{8D4B6383-9C62-613B-953A-7447C7D131E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55" creationId="{2F788790-F2E1-DF1F-C52A-2C3D39B19FF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56" creationId="{A92C6609-8402-433C-8895-02282EF1219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59" creationId="{4B9807EA-C275-9569-032D-874D13EF153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60" creationId="{3552F4F6-2684-9772-70B8-37CCBD5C1C3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65" creationId="{2F9B3B9B-D20E-9866-9AD9-59912E1C46D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68" creationId="{F783391A-CE15-EFE8-B961-499C7BFF146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71" creationId="{1B3111F8-A98D-F4F8-A679-54FD5D33130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76" creationId="{DEB2619C-AE50-8E67-7014-401DD17633C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88" creationId="{B1334C1A-B74E-5D4E-8070-2F178895DD9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89" creationId="{95955D25-7214-7862-13E7-81752E49DD5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92" creationId="{48F1DA07-701B-E51B-472E-B8C8227E0DC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01" creationId="{FAEB2BE2-CE75-F579-E472-7397F088E6B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02" creationId="{E5ABFF15-47A4-34A8-F345-E1786A95546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04" creationId="{7EB7C7E8-4B42-28BC-C43C-A67AA47A001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05" creationId="{4552E789-E39A-D4F8-0D02-C494C1520B0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06" creationId="{EC0A191B-F08F-1EBA-5124-CB7C0980FD0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10" creationId="{7A32230B-E26E-76FD-06DE-95A028A9F57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11" creationId="{52C2EDCA-67F7-06DB-21FC-AEBB06DEF4F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12" creationId="{D1291A20-E298-F0D8-348C-6D0343B4A90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17" creationId="{5523AD02-9222-BE95-38A6-0D389EFBDA4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23" creationId="{4F6FCCE7-4263-49C5-213A-81E4184FD24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44" creationId="{73ABFB5D-B2C0-8AB3-F76B-DFAFD6648AB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45" creationId="{9A480B20-19E0-2E9B-5FFD-485AAE63F32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46" creationId="{D414B4C7-DCBE-ADEE-E8DD-2B21BA6BADE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47" creationId="{D0CF563F-A2EA-DDE9-D353-7A3D5AC220C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48" creationId="{80A5E65C-657C-9C4F-CB5A-903217B7122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49" creationId="{A69C00E9-02E1-6B53-F315-A8CA3C3292C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50" creationId="{C6475D6A-1824-ACD6-B65D-DCB665DD4C7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51" creationId="{FE3E640F-24A9-4F11-1C43-399706F6CA81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50644884" sldId="302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950644884" sldId="302"/>
            <ac:spMk id="7" creationId="{0FCAF05E-4BFA-899E-6D79-950297BCE9B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50644884" sldId="302"/>
            <ac:spMk id="11" creationId="{441B6E3F-C8F7-4A57-B4B7-8519519F6F2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50644884" sldId="302"/>
            <ac:spMk id="12" creationId="{320CF342-B9FD-D13A-D350-C97D9065E71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50644884" sldId="302"/>
            <ac:spMk id="14" creationId="{7B4254FB-0E45-7326-F358-BFB24EB1FDF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50644884" sldId="302"/>
            <ac:graphicFrameMk id="3" creationId="{66F86473-6CDF-7258-CF32-F21E7007316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50644884" sldId="302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50644884" sldId="302"/>
            <ac:graphicFrameMk id="8" creationId="{B2AD6081-617D-4B70-9D8B-1ADCBBB7A32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50644884" sldId="302"/>
            <ac:graphicFrameMk id="10" creationId="{33C88461-5F9C-4D9D-9DAE-914D4CE0634F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50644884" sldId="302"/>
            <ac:graphicFrameMk id="13" creationId="{8892C097-18EA-199A-5957-566E57593F1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950644884" sldId="302"/>
            <ac:picMk id="2" creationId="{9C5D7454-98C0-7A25-89EA-FF1C8CAED828}"/>
          </ac:picMkLst>
        </pc:picChg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24931329" sldId="303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2" creationId="{15FFFF2E-7605-4905-B239-2F1537E1D80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3" creationId="{D24E716E-EEA0-D2BE-D470-844DBB6812C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7" creationId="{D09BB234-656E-FF4A-41F8-702396809F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8" creationId="{1D2EE4F3-D9AF-1621-8F6C-F66CADB8B5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12" creationId="{09F967E4-796E-D1CF-D2B9-8410D6C4BA6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14" creationId="{6961109A-897C-05AB-1AEE-74E471B3AB2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39" creationId="{21BFEEB5-A39E-B284-4B24-202C8C74E16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52" creationId="{84D4E892-BC18-14C3-F5BB-E9B7EC20FB9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54" creationId="{A503E156-98C3-E670-3BCE-8B758F75C67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59" creationId="{0C87DE54-9A70-8BDE-413E-553CF377CD5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62" creationId="{A40E1B0B-3CB6-29F8-29E4-71AF7EF70BB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64" creationId="{30001297-7C3A-6A02-809E-2DFD9BA9A1B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73" creationId="{AA871DC1-A528-0C23-34F0-61B8E9E03A7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78" creationId="{B58A3450-8A62-4AAE-3510-4811966D510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79" creationId="{58F40A20-DE12-09C1-FFD2-6EAAD6A9371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80" creationId="{96C3F69C-6D3D-0CA5-AAC3-ABE6FA49B83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81" creationId="{A46CED9A-5BA8-A9F4-7E6A-6DA888EC525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82" creationId="{10335DE0-BD9D-4AD3-2D1E-9B260F8FA8E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85" creationId="{1BE6810C-42F2-FABB-06F3-14CFBEA1F7E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92" creationId="{EDF2C4E9-1124-C368-413A-2EA73471F0A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97" creationId="{0B49D036-F266-3613-4810-B55A990BFCD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103" creationId="{69936B94-E5AA-9EAE-D3DA-58C88412C6C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105" creationId="{81009FAE-D9D7-B569-184B-311538C6A08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106" creationId="{9ACBBBA4-DB36-60DF-552C-B43066CB00F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110" creationId="{78EF332B-CEFA-93ED-B25E-15D8C926B6DA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24931329" sldId="303"/>
            <ac:grpSpMk id="24" creationId="{FE7A7B17-26A4-531C-5250-8AB35C0CD5DF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24931329" sldId="303"/>
            <ac:grpSpMk id="50" creationId="{63E42618-AA02-E3EB-7175-F48F90DD7DCA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24931329" sldId="303"/>
            <ac:grpSpMk id="51" creationId="{9F14807C-A64E-0028-24DA-D3D0DC0D42B6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24931329" sldId="303"/>
            <ac:picMk id="5" creationId="{E7D4843D-8190-FA59-761B-59515A42A2D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24931329" sldId="303"/>
            <ac:picMk id="6" creationId="{BE480FFD-009B-2FFE-6C3E-5D1A16CD22F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24931329" sldId="303"/>
            <ac:picMk id="10" creationId="{56F6A782-03FE-4D7E-9864-713BE457AEB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24931329" sldId="303"/>
            <ac:picMk id="40" creationId="{16D98857-910C-171B-DE75-A5A297E1EAF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24931329" sldId="303"/>
            <ac:picMk id="77" creationId="{7592DFCB-CA42-5F01-2640-7953877F8584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24931329" sldId="303"/>
            <ac:picMk id="107" creationId="{EBD7118B-D8CF-1471-9899-9678F2752C7C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11" creationId="{DD91A348-003C-C44A-2B7D-6F82A7DA124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42" creationId="{EA6F4DD2-8E8D-8EFF-5ED8-6171311A567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43" creationId="{0546A6F9-FBBD-1B41-1233-E78EBB29601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44" creationId="{55EB66C4-2A4A-7C49-D418-0E172CB199F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45" creationId="{D28DA31D-3E6E-E273-DF88-D00B1C6BC8C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46" creationId="{22AC6F0E-8E15-686B-1D1A-5C6B3D77E33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47" creationId="{219C892D-E0DE-1610-AEEF-BA59E28B1E1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48" creationId="{805B36CC-564A-2EA0-39AA-939B9ECA560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49" creationId="{A81AB246-63CE-9E46-5F47-1A1D7912C1C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53" creationId="{4B843A60-2841-4970-038A-E77A5517335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56" creationId="{6A36E147-1150-8E64-D517-D0F0FB653E8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58" creationId="{498C85E5-8571-2544-E491-28C361A7C18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61" creationId="{FB142A9D-BFE9-592C-C879-A7EB70E628C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66" creationId="{45B25EE8-8FC0-2BD3-5D4B-7907616A4BC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75" creationId="{70369A5F-C67E-DE83-5CA2-7079C235474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87" creationId="{CDE4554E-30E1-5B57-2092-F6D5B0F6647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109" creationId="{E06EA573-E2FD-FC8F-0B69-225891DD2F65}"/>
          </ac:cxnSpMkLst>
        </pc:cxnChg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2443581419" sldId="30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2" creationId="{E9AE1059-F9BB-4893-A94F-CD565C4AA8A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6" creationId="{32F0A0E8-D303-442B-B773-A41CF36A29F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7" creationId="{FCE96723-9968-4A27-8E5D-41D38762DF4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8" creationId="{BEB474BE-0C5F-46BD-B21E-579C0F451DC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9" creationId="{6A9BFDFB-B769-4483-B239-F367E3B2FDC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0" creationId="{ABEBEB2C-9BA1-4139-82B5-E3314F01BDC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1" creationId="{53EFB2DD-C02B-4B15-953D-8CCE657D44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2" creationId="{5E0FCD79-557C-46AA-8D11-FB95F755999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3" creationId="{83C4B9AC-D3C8-49F5-A394-7381AFC1BBB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4" creationId="{29F598CB-CDC1-4F64-B301-759CCA57BAB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5" creationId="{6AF603C1-0C9B-4619-BDE3-CF5DBEFD727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6" creationId="{E2F1C275-1D5D-4537-A11F-9CAFFE54577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7" creationId="{A250250B-DD74-4BF8-85AA-A8517CD66CD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8" creationId="{704375CE-2D2F-41D7-BB66-5A0AF628BB0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9" creationId="{44B6F7D4-839C-44BD-B14D-54E474AFC50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20" creationId="{496573D3-1AAE-421A-9B8E-BEEADBA303D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21" creationId="{C8CC7C28-F618-9C74-3008-5BD61BF9E54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22" creationId="{0B270D50-0508-DCEF-268B-6F0E1E4332F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23" creationId="{B28DCDC8-C991-3499-63B5-4F7F8595109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24" creationId="{9843CD24-6002-E26E-C284-5C5E077E5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25" creationId="{C1BF4C52-E471-FF7E-AA3E-A514CCF9442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26" creationId="{5B792B2D-DC5F-2760-FAF4-2A6D4B06230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27" creationId="{A0DA6D50-7552-4D1B-1A54-43694F6BE69A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443581419" sldId="304"/>
            <ac:picMk id="4" creationId="{281775FE-6390-92F5-EE69-AFC2A7667713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09987451" sldId="305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2" creationId="{57AB2AA9-4460-4A2E-712F-8D3DA7CC0CE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4" creationId="{EF455111-B784-B9C0-9788-4672481E5E5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22" creationId="{CA2B016B-C308-B344-F746-CA9F60F64A4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30" creationId="{35B6590C-98C5-1E5A-C2D4-C3F2904DE12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38" creationId="{D73906AC-F7EF-73D5-F109-C10D2236AE6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40" creationId="{12410751-83A1-BF90-C010-4E1485B9D8B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57" creationId="{B75AB655-92F0-80AB-EECF-4DFFCAC7B53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68" creationId="{5F0F1C0C-073C-EBC4-974C-926E8D5DC14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73" creationId="{0EEDF95F-0DFC-47AF-CEC9-77BFEC26439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78" creationId="{DF305B7A-8A74-D1DF-5489-EA678A665B17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309987451" sldId="305"/>
            <ac:grpSpMk id="1027" creationId="{FAFCE004-5505-144A-AD1D-E5CAE3A595A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309987451" sldId="305"/>
            <ac:grpSpMk id="1031" creationId="{ED7AE5F5-C5FA-A740-8B80-055B285CC8F0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309987451" sldId="305"/>
            <ac:picMk id="3" creationId="{960D98DD-258F-BD04-F955-D6B85A6A90BA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309987451" sldId="305"/>
            <ac:picMk id="5" creationId="{224298B8-098C-536A-2884-1D2C455243F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309987451" sldId="305"/>
            <ac:picMk id="10" creationId="{2AAE9BAB-F1AF-1964-6C5A-D6C60B273AD2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309987451" sldId="305"/>
            <ac:picMk id="42" creationId="{0749BAD4-C0C7-397B-D7FE-765EC076F18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309987451" sldId="305"/>
            <ac:picMk id="43" creationId="{3EBA5ACB-D2F7-E894-3012-F77AF2D8536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309987451" sldId="305"/>
            <ac:picMk id="1028" creationId="{F9C64FB4-C73A-F866-A815-8438A6677571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309987451" sldId="305"/>
            <ac:picMk id="1034" creationId="{1B46F445-FF45-73BB-C899-122E3D2FBB2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309987451" sldId="305"/>
            <ac:picMk id="1035" creationId="{028C68CA-A346-8F63-85B6-5238C25D4E5C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7" creationId="{3B5141ED-22B1-CB9A-38A6-B71EB12AB09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9" creationId="{B453D80B-BA77-08A9-BB0A-46F2F532C32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11" creationId="{69078899-3ED8-72F2-BACA-4E1E6E2C08A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13" creationId="{11DF7777-1E61-98F8-BD10-EEC6186FD96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20" creationId="{85023DD4-EB70-9F0E-A22F-C76FEEBE7BB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24" creationId="{B887CD88-CEAE-432C-1ED2-04377ED9324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25" creationId="{6A6A9531-A09C-79E5-7162-E7FA5EFCFF7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26" creationId="{386FF1E0-3B25-B4A5-DD68-D97A12D9305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27" creationId="{5CE09D4F-3166-7295-9E1D-3F9BEC50053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28" creationId="{13D156D2-E21B-6775-C1F4-72AA40A4F41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29" creationId="{2DB5B445-03F9-1FAB-19FE-23CB96924ED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37" creationId="{9023019B-72AC-0395-F890-4B2969552C0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47" creationId="{9F1040E1-126F-A9F5-C413-D1D7667ADC6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48" creationId="{29D9EE3E-B958-C49C-03CE-F684B0CAEF0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49" creationId="{3225E524-99F7-4FD5-0DD8-0DFCA35C946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50" creationId="{C384946A-D663-0911-3AAA-7565A183845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51" creationId="{EB84A6A5-68D1-5237-1D4A-A3879288AD0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52" creationId="{5E1A62D7-8E42-A2EC-48BD-DD055D7AA64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53" creationId="{01EB8B4E-978E-E298-47A3-3048B111393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60" creationId="{C849B9E1-49B8-F678-22E9-B1A0FA2CAE4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69" creationId="{88364825-AA3F-9D2F-EABF-8EABD9191DA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71" creationId="{2996E15F-6502-337B-5C0A-F2C19E12EAA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1030" creationId="{627DC777-6B0C-677F-92DA-B7EB9D62C06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1037" creationId="{8BFAD60F-3758-C6C7-7683-25C5A8508BE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1043" creationId="{865D1746-EB94-E5E3-0D93-3A5F367A4523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29991061" sldId="30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2" creationId="{298DE12C-0A14-399D-01E0-A0E6EB69446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4" creationId="{F22EFD1E-98D5-FA19-F8DC-9C5985FD392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5" creationId="{BDD7669F-B26F-880C-699F-EEC262237AF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6" creationId="{E62F9634-F983-BDA1-7487-FD2330D8D7E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8" creationId="{11DB4CC6-2ACD-9E03-BBE0-A35966F898C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11" creationId="{EFD24160-56F3-0DC8-D994-D762AA0A96D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31" creationId="{5B43C43B-B00A-67E7-52D7-6248BE345CA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34" creationId="{5D13AFA2-0AE7-A65C-5BD4-FF98F4CA490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36" creationId="{9E32876E-618C-3F91-07DB-7BDF0E39C04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44" creationId="{15A087CA-8BBF-F07B-5140-B51C9282BAF2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29991061" sldId="306"/>
            <ac:grpSpMk id="7" creationId="{2E72ACD0-C038-DB63-1B00-AA043228E6D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29991061" sldId="306"/>
            <ac:grpSpMk id="10" creationId="{55558F1D-B9D7-C7AD-95BB-4D03EA561C2A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29991061" sldId="306"/>
            <ac:grpSpMk id="29" creationId="{680E78DB-02F0-3F8B-EEF2-6F30AC069042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29991061" sldId="306"/>
            <ac:picMk id="3" creationId="{F7BD2123-4357-84FC-C8FB-0B9DAF9322F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29991061" sldId="306"/>
            <ac:picMk id="13" creationId="{D5F38EF1-C7E0-D66C-1D8C-8FBAA37CBDC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29991061" sldId="306"/>
            <ac:picMk id="18" creationId="{4ACA9861-A523-80C5-E204-363939E43A7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29991061" sldId="306"/>
            <ac:picMk id="23" creationId="{858A272D-FB32-8CEE-E78D-DD1F8C41CE2A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29991061" sldId="306"/>
            <ac:picMk id="24" creationId="{788CBFD7-D065-2E4F-A5D2-36ECB440D16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29991061" sldId="306"/>
            <ac:picMk id="27" creationId="{E204A98F-CB3E-4077-091A-2767A8C409E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29991061" sldId="306"/>
            <ac:picMk id="30" creationId="{9250A8EF-9ED2-76CD-742E-6DC818CC9DD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29991061" sldId="306"/>
            <ac:picMk id="32" creationId="{842D6E98-AB25-2169-D100-0FB903E90BC1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9" creationId="{C0241BB4-24DE-FC20-F900-7215B5C72AF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12" creationId="{4E5F9BC0-3B78-EA18-4E02-6A3D13D5748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14" creationId="{5486AC26-9AA6-8D41-E699-3862506FB1A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15" creationId="{CDC03B04-84A1-5546-4AF0-5F5DDA38030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17" creationId="{2F1E715D-431E-ADA8-D6C9-ADD6106EABB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19" creationId="{2C1A1E74-F95E-A97C-4E30-F5BCAFA0E6B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20" creationId="{1EA2228E-FFF4-5071-CA57-CB86B5FD2CB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22" creationId="{7B5F64C9-4CC9-1598-D110-15A6902C194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26" creationId="{9C101E29-5ACF-96C4-2ED2-6256786DC27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28" creationId="{3E36522D-D716-0E62-4CCA-1DF4A1FA809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33" creationId="{97CB9F11-4482-81BF-F74D-6389857AFBC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35" creationId="{2EF2C32D-C896-DC7E-6A8E-2CC116D78B7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37" creationId="{94B97B3B-DAF5-4E39-285F-E491EE56DD1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38" creationId="{C563EB1D-0B4D-A72E-CF9E-F5C72F31A33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39" creationId="{A2075A1A-AF9E-1D15-56A7-4D7530ECF68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40" creationId="{D88D4391-B53B-0EC7-B33D-B6CF656D0A6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41" creationId="{E58E4B31-E03E-1641-DE6F-A736EA46901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42" creationId="{7264C044-F477-8989-1448-6722323C58C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43" creationId="{439001AB-EBB5-2E58-710A-83CCD09A4940}"/>
          </ac:cxnSpMkLst>
        </pc:cxnChg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4035202760" sldId="30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2" creationId="{BD2CCC9F-04F2-6984-5C76-5D42F02A75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3" creationId="{4A4E2C87-FA7E-CC6F-77DC-2251AC8D3F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6" creationId="{DF559045-B017-B5CE-B1DE-791A6B09B7D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10" creationId="{C82D2793-219F-7310-4590-58DBC57DB91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13" creationId="{47BC0A8C-CD52-202B-7A11-02E8A9488E0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14" creationId="{B59447E2-4B84-C2AD-681B-DE43918A071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15" creationId="{28050B28-F9C9-F85C-BE25-4A1B3AC3909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16" creationId="{13BEF38C-8351-58B4-306A-BEBBE12FA1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17" creationId="{D1717254-9513-209A-FBB0-6E3AF8CF318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18" creationId="{E88FB8F7-4997-A3E7-3ABB-3D9B85DA5DF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19" creationId="{89E974A7-F613-C2CD-6EFF-C0612EF6C2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25" creationId="{9B984DC9-F557-C222-5ED7-ABDF8644A02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27" creationId="{8873D541-CBCE-14BE-DDAA-A71614BD4D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32" creationId="{643E9DA6-BE87-E164-D98A-97D477FD353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33" creationId="{AE1A8201-018F-44A8-3DB0-64E26DBC713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44" creationId="{AA509D7D-83CC-4D21-9FD6-38EF2ECCAAD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45" creationId="{7D584294-6B47-A59D-F1B4-CFECDEEEFE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55" creationId="{F0D2F408-3AAF-461B-E5F9-FACDE0B6FC0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60" creationId="{3F4CF60A-128A-C71C-739C-107A115381D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63" creationId="{1A1B7551-3568-70F2-18EB-1C82F06C5E5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72" creationId="{65606891-B5E7-8179-6960-042FA940AB1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78" creationId="{AD13E39E-DA9A-9C20-A1CA-4CB2FADBB84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82" creationId="{17519B60-2B43-61BD-6218-9EDE618AC48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83" creationId="{9F512770-151B-C7F5-EDFA-1D2038726EB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84" creationId="{5815AD2C-DE15-D41A-775C-D7C8596FFE6F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4035202760" sldId="307"/>
            <ac:grpSpMk id="7" creationId="{03C00095-BA96-519F-F41D-4516DF393FA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4035202760" sldId="307"/>
            <ac:grpSpMk id="8" creationId="{5FD5BA3B-D093-58D1-6488-0050421B390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4035202760" sldId="307"/>
            <ac:grpSpMk id="11" creationId="{49AA1D57-4AA0-8215-9565-F29C82EA2CD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4035202760" sldId="307"/>
            <ac:grpSpMk id="20" creationId="{12C92D83-20B9-92B8-88FC-47D0B5E5DB7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4035202760" sldId="307"/>
            <ac:grpSpMk id="54" creationId="{D8792E6D-A39A-B74B-1393-F386123D4CB2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4035202760" sldId="307"/>
            <ac:grpSpMk id="59" creationId="{9E30D876-B5E7-000B-9D6D-621704367BF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4035202760" sldId="307"/>
            <ac:grpSpMk id="62" creationId="{21F5C2B6-7A74-6E47-404F-245125B8381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4035202760" sldId="307"/>
            <ac:grpSpMk id="77" creationId="{B842E5C1-87C2-A9C6-BFF7-414ED6999FF6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4035202760" sldId="307"/>
            <ac:picMk id="5" creationId="{A4E13DF8-2427-B20A-9954-DF53004665D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4035202760" sldId="307"/>
            <ac:picMk id="9" creationId="{B2FD7B7E-2A87-91B2-5FDF-1EE37715E6B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4035202760" sldId="307"/>
            <ac:picMk id="12" creationId="{D17FBA61-0C5A-8677-891C-E7E4243F233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4035202760" sldId="307"/>
            <ac:picMk id="21" creationId="{C77C69D5-514F-6EB3-AA78-969C4AE310B9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22" creationId="{06131CB3-25E0-EBD1-3D30-2B6BB0E31AF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24" creationId="{BBC1051B-72A5-F3D3-E542-97601B4EF99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35" creationId="{209E270A-67E5-1BB0-B7BE-272C6C28648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40" creationId="{679DE348-9C72-663A-2B29-C9456B8CAB0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47" creationId="{009BB0E9-79AD-1F77-76F9-83DF339E864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48" creationId="{692FB3D3-E1AC-3B57-4FDA-6ED7A5D375D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56" creationId="{08793A79-EB51-A283-C912-ADF7F012284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58" creationId="{9E0B2843-1C2D-74F9-38FB-039845EEFA0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61" creationId="{0A2371F2-BB6D-C94F-D3B0-4B04444DAB3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64" creationId="{48FD23DE-7B06-3CC2-3869-7CC36C782E7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66" creationId="{CC318778-07D7-328B-B8F2-C2DE6153F96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71" creationId="{BD2810E2-05D9-DE5E-2F61-742C00B5D81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74" creationId="{CA46E3AE-745F-5082-3ED9-EC386C0A618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79" creationId="{8122529B-E798-9DD5-03AF-0225C227791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81" creationId="{61FE2743-CFA7-79A6-2EC1-7EDEE0BDEAF5}"/>
          </ac:cxnSpMkLst>
        </pc:cxnChg>
      </pc:sldChg>
      <pc:sldChg chg="modSp mod modNotes">
        <pc:chgData name="Ron Keidar" userId="bd522e22234dfd79" providerId="LiveId" clId="{3698D3C0-3F08-4D74-A670-553F1BA945EE}" dt="2024-11-15T03:02:40.721" v="1819"/>
        <pc:sldMkLst>
          <pc:docMk/>
          <pc:sldMk cId="3200040743" sldId="30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200040743" sldId="308"/>
            <ac:spMk id="2" creationId="{27F9D606-E048-4299-802F-1E3F7A1C1E08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200040743" sldId="308"/>
            <ac:picMk id="5" creationId="{115F6FE8-C373-E8FF-EBA0-988685C066AC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52247266" sldId="309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352247266" sldId="309"/>
            <ac:spMk id="7" creationId="{4DD774CA-9AAD-056F-768D-427388A49C3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52247266" sldId="309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52247266" sldId="309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52247266" sldId="309"/>
            <ac:spMk id="13" creationId="{24E40CC5-42D7-BAA1-B890-1FCDA857DA7C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52247266" sldId="309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52247266" sldId="309"/>
            <ac:graphicFrameMk id="9" creationId="{396D2A77-FD16-1755-E673-4C890FC4BB5D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52247266" sldId="309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352247266" sldId="309"/>
            <ac:picMk id="2" creationId="{632E04A8-F98F-55ED-0D39-66F317FCCAA3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32105631" sldId="31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932105631" sldId="310"/>
            <ac:spMk id="7" creationId="{AA7D28ED-17BC-77D9-2CE5-C7B2964ADFE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32105631" sldId="310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32105631" sldId="310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32105631" sldId="310"/>
            <ac:spMk id="13" creationId="{F6FD8C74-4815-A18F-2874-7F542B7E30FD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32105631" sldId="310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32105631" sldId="310"/>
            <ac:graphicFrameMk id="9" creationId="{EC2B6716-EFE6-7EE1-26FE-44AEA072636D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32105631" sldId="310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932105631" sldId="310"/>
            <ac:picMk id="2" creationId="{E62FB0C6-44AE-CAD0-0781-7042C24AAE0C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619883851" sldId="31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619883851" sldId="311"/>
            <ac:spMk id="7" creationId="{5F7584E8-6FA6-AC06-A408-0F5077F067B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9883851" sldId="311"/>
            <ac:spMk id="9" creationId="{04DEE4E4-8F43-A96C-AF7A-F885CFB95F8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9883851" sldId="311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9883851" sldId="311"/>
            <ac:spMk id="11" creationId="{F18A3303-6AE1-4192-B847-C968E4DE1C5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19883851" sldId="311"/>
            <ac:graphicFrameMk id="4" creationId="{E1F94AC3-E70C-41F9-8834-5ED5BD7A184B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19883851" sldId="311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19883851" sldId="311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19883851" sldId="311"/>
            <ac:picMk id="2" creationId="{59C44F75-B0F0-BB6F-0108-F4388C281D5A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655388509" sldId="312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655388509" sldId="312"/>
            <ac:spMk id="7" creationId="{EE64856F-B5E5-EACD-CE07-02B9A56CAC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55388509" sldId="312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55388509" sldId="312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55388509" sldId="312"/>
            <ac:spMk id="13" creationId="{7FE020F8-5822-1790-AE28-D0194C1F6462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55388509" sldId="312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55388509" sldId="312"/>
            <ac:graphicFrameMk id="9" creationId="{CDFC8E44-BDD3-F532-7F36-E84938107F8D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55388509" sldId="312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55388509" sldId="312"/>
            <ac:picMk id="2" creationId="{5DE6CA12-7A81-3D82-2B5D-FE1F744C8034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34680481" sldId="313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834680481" sldId="313"/>
            <ac:spMk id="10" creationId="{F662345A-68AE-69A8-FFFE-5EB648CC51A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34680481" sldId="313"/>
            <ac:spMk id="11" creationId="{E086C5B6-7188-0F61-1029-5F0390E190B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34680481" sldId="313"/>
            <ac:spMk id="12" creationId="{DE6F0EF7-A144-22EC-62BA-F17746FB970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34680481" sldId="313"/>
            <ac:spMk id="14" creationId="{72EDB4B7-C1DD-4EAC-DE16-275CB479C473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34680481" sldId="313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34680481" sldId="313"/>
            <ac:graphicFrameMk id="6" creationId="{0DFA9C31-EF12-4E73-95D6-4A8DD48CB5A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34680481" sldId="313"/>
            <ac:graphicFrameMk id="8" creationId="{438A22CA-2606-4EC2-9E31-AA955DF6E237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34680481" sldId="313"/>
            <ac:graphicFrameMk id="13" creationId="{F581ED9B-872D-649A-AD9A-85C4BF32FC83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34680481" sldId="313"/>
            <ac:picMk id="2" creationId="{6BE138DB-6748-9123-B9CD-E4300158C42D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41817861" sldId="31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641817861" sldId="314"/>
            <ac:spMk id="2" creationId="{B3F951B7-364F-2F4F-3116-B54995F4C6C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41817861" sldId="314"/>
            <ac:spMk id="10" creationId="{5A0E0862-B017-8BFB-A2F7-7027E035761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41817861" sldId="314"/>
            <ac:spMk id="12" creationId="{EC92F7E5-2629-1A32-5661-12B67655FB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41817861" sldId="314"/>
            <ac:spMk id="14" creationId="{9B886F29-E580-D654-FD93-393B5ED966AE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41817861" sldId="314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41817861" sldId="314"/>
            <ac:graphicFrameMk id="6" creationId="{0DFA9C31-EF12-4E73-95D6-4A8DD48CB5A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41817861" sldId="314"/>
            <ac:graphicFrameMk id="8" creationId="{438A22CA-2606-4EC2-9E31-AA955DF6E237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41817861" sldId="314"/>
            <ac:graphicFrameMk id="13" creationId="{38DD8DB5-6921-23EC-1D01-E8AC5F776787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641817861" sldId="314"/>
            <ac:picMk id="4" creationId="{304A87AF-6E05-FA3A-929E-1DCBBB9E4C86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65068394" sldId="315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2" creationId="{5DE0A318-9740-229A-AF89-65ED27429F8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3" creationId="{D133E97C-B7F1-8AB8-B3CA-F9D6D7035D5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4" creationId="{BDC328BC-B665-C685-8034-B1160A4A801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6" creationId="{1C783F31-A6A4-1FCD-4779-F9E70A19AD1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7" creationId="{A996F736-0F0F-2F4F-9BF4-E92BC1AD545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8" creationId="{988FF5B0-3807-6403-93A8-72BA5C1985F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9" creationId="{B2A47C82-9A81-696C-0DA6-55858BDD2CF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10" creationId="{0733B354-4A1D-7764-04FD-D962B608D79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11" creationId="{B4E5EAB0-7E5B-F672-C59E-63E9F369608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12" creationId="{BEEBE754-6270-3467-C3B9-B894EC8E1F6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14" creationId="{C537C1DA-A2EE-6398-6850-618E481DEAA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15" creationId="{0AF39B48-29EE-1F5B-E939-B97D8D2AC39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16" creationId="{8CB5593C-A7F7-5209-76B3-8D3919762C8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18" creationId="{719F60E6-B6C3-4E2E-06AD-B1C6A15EAD7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20" creationId="{45B7BD2E-38C4-9B74-0494-33F57B37353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22" creationId="{C7EB7C95-1A62-8EC4-5BDF-28C91F76177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24" creationId="{D65B24A9-ACF6-F3D5-3682-DABD07431DC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28" creationId="{48FA4933-3A29-A47E-9928-53175D58696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35" creationId="{266D7D15-BC3F-F71A-3FB6-472E53DB9E8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41" creationId="{11EDC036-9A87-2495-D155-40666FC665C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49" creationId="{CC2B8A72-DE22-E96D-751A-032A4890BABE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365068394" sldId="315"/>
            <ac:picMk id="50" creationId="{C9475374-5CB6-5EF6-42B7-2FE1E5786411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5" creationId="{FE567D3D-C137-EE5D-6B55-80B822BA2F1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25" creationId="{A3E0D80B-F0B8-645F-BBB6-302F877C831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29" creationId="{7985FF14-7C77-61BE-461E-C64B3111327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32" creationId="{5EF04B87-63F5-AD77-569A-6EA589374B6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36" creationId="{F40E4A6C-CE03-4449-02F6-BB417CC4511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37" creationId="{E32D9DBE-6FEA-99A5-6B5D-CBBD27C0D61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38" creationId="{98C31ECD-858E-DA4C-7F81-0DDDD9D0B85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39" creationId="{C380E10B-73E3-EBF5-899F-73D72851C71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40" creationId="{7C00EECD-AFFD-99E4-A2AB-943152CCDF3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45" creationId="{CFEF3927-DAA7-94A0-A573-EEC33E874050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467616526" sldId="31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2" creationId="{7FB00DFC-180F-02BA-EFEA-38A06E1A7FC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4" creationId="{1C5A5A3E-1BCA-026A-F08C-41DA60E7D26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6" creationId="{D97A8347-D851-34A3-4903-0BFAD749F67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14" creationId="{B3EF4AB0-0B4A-838A-1454-914F908BBF9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16" creationId="{A2BC48DD-7F98-46A6-AAA1-689970F92C6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18" creationId="{CB9DB98D-A4BA-94AB-6726-34182C861AC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19" creationId="{CAD85FFE-4A11-4FD3-A148-8382B588DB9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20" creationId="{86CF2AF2-F452-0389-476F-44BF86B443B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21" creationId="{66DC6469-B54F-3402-996E-151D4CCB0AB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22" creationId="{28828FBE-FA07-A2DE-0470-D0E8BBC5C8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23" creationId="{8EB16C57-1DFB-BBD6-CF9F-A53310A8140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33" creationId="{18D64C66-408C-6DA7-C622-34EA504D52F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34" creationId="{9135D822-BB61-4C7F-8E37-CE80447677A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36" creationId="{905B78EB-56F1-4B68-BBBA-1B14ECFC2A6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39" creationId="{C35015B7-343D-D2C3-FEA9-500FAF0F81E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40" creationId="{CD85AC69-D8DB-4EE0-A5C4-D039034BCB1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43" creationId="{129F5C1D-4520-1869-3228-AFD79CAD684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45" creationId="{07399F58-7E1C-1D64-C02E-3D11A62E319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49" creationId="{E7332A40-91A7-EED3-22D5-5B2909ECBE4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52" creationId="{FB55C838-96DF-0ED3-83DA-F2F6F55A976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54" creationId="{C07BA71F-85A8-4830-A22B-F45F427BB71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58" creationId="{33622354-5CAC-456B-B1FC-209F04CFC8B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59" creationId="{6E604279-8B3A-A5AD-DE6B-B5C1DD355D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60" creationId="{DA57BCE9-47E3-AEFE-9B87-33FFD871F1D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61" creationId="{7CC0CD78-36DA-BC50-51BD-35AF82329DC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63" creationId="{449FC878-ED29-4BC2-86E9-3936B25D1CC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66" creationId="{63CB97D8-E031-2125-2CAB-9BF73DE1AB8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67" creationId="{A25FE31F-BBF9-DC35-9E3C-AF1116AB41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69" creationId="{2F2E86C8-CE44-04A1-FFDE-0545775921C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71" creationId="{528B45FC-ED68-47D1-8C12-2B9754F4082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72" creationId="{A521F755-DB05-5F58-72E2-1AA3E5D991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73" creationId="{9FAC357E-A986-7196-3EE2-3C42F325415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74" creationId="{FEC17707-EF22-EDD9-43D8-313CB5580B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75" creationId="{765C722A-8DD4-7118-662C-944B572DB5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76" creationId="{D6309D24-E5A0-4347-A764-8DBC1B3BB29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77" creationId="{5FC160EA-5BF2-18AC-1ED4-AC4C834EE5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79" creationId="{D301555F-92F0-514E-3819-9070B7C9409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80" creationId="{B2C278D9-87F8-4260-9D6E-D8C617BCA0A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82" creationId="{0D6E23AF-52E3-FC3E-7E30-AE3C1712829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83" creationId="{85CAAF5D-EE5B-1636-1526-DB81EA3C1152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467616526" sldId="316"/>
            <ac:grpSpMk id="38" creationId="{88A48775-211A-FFE3-DCE9-B9E1D474D7C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467616526" sldId="316"/>
            <ac:grpSpMk id="46" creationId="{EBE5FBBF-6BA3-47B5-BDD5-7573FD0B7EE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467616526" sldId="316"/>
            <ac:grpSpMk id="55" creationId="{7F6C51E5-B691-49B9-BA2C-94B7C5B2DB8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467616526" sldId="316"/>
            <ac:grpSpMk id="56" creationId="{D8DD5DC5-C802-416C-887C-747F1F2008DA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67616526" sldId="316"/>
            <ac:picMk id="7" creationId="{C8145C21-A75C-4D44-9C63-F4F339A05D8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67616526" sldId="316"/>
            <ac:picMk id="11" creationId="{0D2B038A-F201-330E-659E-B3EEDE6EE09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67616526" sldId="316"/>
            <ac:picMk id="42" creationId="{5C991C3C-005E-9099-A19A-8BD52E91B8F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67616526" sldId="316"/>
            <ac:picMk id="53" creationId="{57BCA37C-DB94-41EE-BABE-0942DB78F99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67616526" sldId="316"/>
            <ac:picMk id="57" creationId="{2EB65DE5-9E2D-4B97-80E2-6D11F0819892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5" creationId="{5D66508F-0450-49A5-A1CD-13B85C94B0C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9" creationId="{546BC183-0F6A-4D4E-9FE9-4E1A816D4D9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10" creationId="{16B1F165-F355-4A71-BA1F-898D42F42EB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12" creationId="{A52FF34A-45D2-6F16-BEED-3346701D123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13" creationId="{0B41C618-B050-4A00-A3CE-E6762019411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15" creationId="{055571E8-1C37-4521-853D-7E847C1FFB0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17" creationId="{AD8B1E28-5867-3F16-A26B-930EC2A2B14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41" creationId="{140AB442-5314-B04E-1C6D-AB711312761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44" creationId="{52E879E8-32FD-26CC-828B-EBBA231C84F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50" creationId="{48233E66-8F3B-430C-BBE9-E44D680AA37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51" creationId="{6B7475D9-4225-421F-B9BF-C06D80B879D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62" creationId="{82730843-85ED-4ADF-B868-4C3B2747A5F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65" creationId="{097B7CDF-0704-80DC-53C9-545E8612862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78" creationId="{2B8F780B-E360-4796-8950-B8B5AE34D80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81" creationId="{200FFCD9-F653-4696-A8FC-3140C1AC336A}"/>
          </ac:cxnSpMkLst>
        </pc:cxnChg>
      </pc:sldChg>
      <pc:sldChg chg="addSp delSp modSp mod modNotes">
        <pc:chgData name="Ron Keidar" userId="bd522e22234dfd79" providerId="LiveId" clId="{3698D3C0-3F08-4D74-A670-553F1BA945EE}" dt="2024-11-20T04:25:01.041" v="3221" actId="14734"/>
        <pc:sldMkLst>
          <pc:docMk/>
          <pc:sldMk cId="2691707959" sldId="31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" creationId="{4AFAF6BF-9D91-096D-EBAD-5BEE3E4AF9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3" creationId="{018380DC-7E92-D1D1-70CB-92B29DEE0A64}"/>
          </ac:spMkLst>
        </pc:spChg>
        <pc:spChg chg="mod">
          <ac:chgData name="Ron Keidar" userId="bd522e22234dfd79" providerId="LiveId" clId="{3698D3C0-3F08-4D74-A670-553F1BA945EE}" dt="2024-11-10T18:56:04.441" v="1016" actId="255"/>
          <ac:spMkLst>
            <pc:docMk/>
            <pc:sldMk cId="2691707959" sldId="317"/>
            <ac:spMk id="8" creationId="{10F7EA9B-0D1C-263A-8A31-1D4A17BBC90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1" creationId="{F0A16287-A210-72E6-9410-B31F790A445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2" creationId="{338BB841-8010-5626-0B37-D2A2996E24F2}"/>
          </ac:spMkLst>
        </pc:spChg>
        <pc:spChg chg="mod">
          <ac:chgData name="Ron Keidar" userId="bd522e22234dfd79" providerId="LiveId" clId="{3698D3C0-3F08-4D74-A670-553F1BA945EE}" dt="2024-11-10T18:56:39.571" v="1018" actId="1036"/>
          <ac:spMkLst>
            <pc:docMk/>
            <pc:sldMk cId="2691707959" sldId="317"/>
            <ac:spMk id="15" creationId="{0E49B924-365D-34EF-DC67-28B7269B8565}"/>
          </ac:spMkLst>
        </pc:spChg>
        <pc:spChg chg="mod">
          <ac:chgData name="Ron Keidar" userId="bd522e22234dfd79" providerId="LiveId" clId="{3698D3C0-3F08-4D74-A670-553F1BA945EE}" dt="2024-11-10T19:26:48.297" v="1561" actId="255"/>
          <ac:spMkLst>
            <pc:docMk/>
            <pc:sldMk cId="2691707959" sldId="317"/>
            <ac:spMk id="16" creationId="{64B15E8A-8A37-9234-C747-2F650CD9B089}"/>
          </ac:spMkLst>
        </pc:spChg>
        <pc:spChg chg="mod">
          <ac:chgData name="Ron Keidar" userId="bd522e22234dfd79" providerId="LiveId" clId="{3698D3C0-3F08-4D74-A670-553F1BA945EE}" dt="2024-11-10T18:56:39.571" v="1018" actId="1036"/>
          <ac:spMkLst>
            <pc:docMk/>
            <pc:sldMk cId="2691707959" sldId="317"/>
            <ac:spMk id="17" creationId="{2ADE7AD4-A5FB-BC7F-D6BF-164E34671D90}"/>
          </ac:spMkLst>
        </pc:spChg>
        <pc:spChg chg="mod">
          <ac:chgData name="Ron Keidar" userId="bd522e22234dfd79" providerId="LiveId" clId="{3698D3C0-3F08-4D74-A670-553F1BA945EE}" dt="2024-11-10T18:56:39.571" v="1018" actId="1036"/>
          <ac:spMkLst>
            <pc:docMk/>
            <pc:sldMk cId="2691707959" sldId="317"/>
            <ac:spMk id="18" creationId="{E64B70D4-3D39-ECEE-401E-F3CD2933C778}"/>
          </ac:spMkLst>
        </pc:spChg>
        <pc:spChg chg="mod">
          <ac:chgData name="Ron Keidar" userId="bd522e22234dfd79" providerId="LiveId" clId="{3698D3C0-3F08-4D74-A670-553F1BA945EE}" dt="2024-11-10T18:56:39.571" v="1018" actId="1036"/>
          <ac:spMkLst>
            <pc:docMk/>
            <pc:sldMk cId="2691707959" sldId="317"/>
            <ac:spMk id="19" creationId="{1B8750E1-959F-F16C-900E-B577A36D38ED}"/>
          </ac:spMkLst>
        </pc:spChg>
        <pc:spChg chg="mod">
          <ac:chgData name="Ron Keidar" userId="bd522e22234dfd79" providerId="LiveId" clId="{3698D3C0-3F08-4D74-A670-553F1BA945EE}" dt="2024-11-10T18:56:39.571" v="1018" actId="1036"/>
          <ac:spMkLst>
            <pc:docMk/>
            <pc:sldMk cId="2691707959" sldId="317"/>
            <ac:spMk id="20" creationId="{86D03D8A-6C8B-6209-D12F-1B474227CD5E}"/>
          </ac:spMkLst>
        </pc:spChg>
        <pc:spChg chg="mod">
          <ac:chgData name="Ron Keidar" userId="bd522e22234dfd79" providerId="LiveId" clId="{3698D3C0-3F08-4D74-A670-553F1BA945EE}" dt="2024-11-10T18:56:39.571" v="1018" actId="1036"/>
          <ac:spMkLst>
            <pc:docMk/>
            <pc:sldMk cId="2691707959" sldId="317"/>
            <ac:spMk id="21" creationId="{55B0E7FF-DA88-3280-85EB-EB11FB34F71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2" creationId="{D5EB8ECC-D97C-DC93-01A0-2073513786B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7" creationId="{602A2984-DE3D-3AB1-288B-DFBA7FC7429A}"/>
          </ac:spMkLst>
        </pc:spChg>
        <pc:spChg chg="mod">
          <ac:chgData name="Ron Keidar" userId="bd522e22234dfd79" providerId="LiveId" clId="{3698D3C0-3F08-4D74-A670-553F1BA945EE}" dt="2024-11-10T19:27:02.156" v="1562" actId="13926"/>
          <ac:spMkLst>
            <pc:docMk/>
            <pc:sldMk cId="2691707959" sldId="317"/>
            <ac:spMk id="28" creationId="{1C0C3316-5D05-A535-C4CA-CB242CC02F7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30" creationId="{BB0B13A9-1EA4-FA9C-1696-8CE347538B6A}"/>
          </ac:spMkLst>
        </pc:spChg>
        <pc:spChg chg="mod">
          <ac:chgData name="Ron Keidar" userId="bd522e22234dfd79" providerId="LiveId" clId="{3698D3C0-3F08-4D74-A670-553F1BA945EE}" dt="2024-11-10T19:26:04.634" v="1558" actId="13926"/>
          <ac:spMkLst>
            <pc:docMk/>
            <pc:sldMk cId="2691707959" sldId="317"/>
            <ac:spMk id="31" creationId="{8F011CAD-478C-FC95-7E42-A67FFD3A5B61}"/>
          </ac:spMkLst>
        </pc:spChg>
        <pc:spChg chg="mod">
          <ac:chgData name="Ron Keidar" userId="bd522e22234dfd79" providerId="LiveId" clId="{3698D3C0-3F08-4D74-A670-553F1BA945EE}" dt="2024-11-10T19:26:48.297" v="1561" actId="255"/>
          <ac:spMkLst>
            <pc:docMk/>
            <pc:sldMk cId="2691707959" sldId="317"/>
            <ac:spMk id="36" creationId="{B0D63108-3440-698E-019B-748BD6C8DE60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38" creationId="{051DB36B-673C-AEB7-CD1B-AEF16055E0C1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39" creationId="{A1749CC6-0175-17BF-0A3B-6148F2806FE1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40" creationId="{7EB7A8CA-F716-F8B9-E958-74ADC64C523C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41" creationId="{9027A760-1B9F-D06D-1C5F-80C4C7CD7E5E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42" creationId="{B6FC478F-B492-D4C2-FACF-09CA62D96FAA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43" creationId="{ECAB551B-8C32-DAE6-C796-EEE7A26AA47F}"/>
          </ac:spMkLst>
        </pc:spChg>
        <pc:spChg chg="add mod">
          <ac:chgData name="Ron Keidar" userId="bd522e22234dfd79" providerId="LiveId" clId="{3698D3C0-3F08-4D74-A670-553F1BA945EE}" dt="2024-11-15T02:58:36.468" v="1806"/>
          <ac:spMkLst>
            <pc:docMk/>
            <pc:sldMk cId="2691707959" sldId="317"/>
            <ac:spMk id="44" creationId="{9C1A9667-F075-29C7-7F47-0A19CA6B1D99}"/>
          </ac:spMkLst>
        </pc:spChg>
        <pc:spChg chg="add 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45" creationId="{9C6356ED-26C1-38A7-A183-5294C16AB23B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56" creationId="{F70391E3-3251-AFA5-C60C-96B0F7D9AB60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57" creationId="{73CEBA5F-3A96-D615-381F-5504A7D7D69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58" creationId="{4583C41E-59B4-C8E5-8EDD-12B525C9B01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59" creationId="{37006D8D-6B84-2190-823F-3C776CE486C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60" creationId="{DDB288A1-DC24-231A-DA1D-F2E0C00B6E2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61" creationId="{1898602F-FEFA-0E83-A82F-D23EB266D06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62" creationId="{0863883C-480E-54E0-4B5F-20F03705BC9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63" creationId="{E9B38431-5F95-7016-F900-C914DFE8F25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64" creationId="{A8681ACF-77C7-C62D-4491-289FAEC4277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65" creationId="{1D4D6AE8-0EBE-1A43-47A5-55309001C70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66" creationId="{E6491C69-7014-6BDC-463B-95B797C810A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67" creationId="{102CD801-A2C1-6D93-114B-1F3178629FA4}"/>
          </ac:spMkLst>
        </pc:spChg>
        <pc:spChg chg="add mod ord">
          <ac:chgData name="Ron Keidar" userId="bd522e22234dfd79" providerId="LiveId" clId="{3698D3C0-3F08-4D74-A670-553F1BA945EE}" dt="2024-11-10T19:26:12.077" v="1559" actId="13926"/>
          <ac:spMkLst>
            <pc:docMk/>
            <pc:sldMk cId="2691707959" sldId="317"/>
            <ac:spMk id="74" creationId="{E88CACA5-CD4A-246C-E1C8-4097E1A93FF0}"/>
          </ac:spMkLst>
        </pc:spChg>
        <pc:spChg chg="add mod">
          <ac:chgData name="Ron Keidar" userId="bd522e22234dfd79" providerId="LiveId" clId="{3698D3C0-3F08-4D74-A670-553F1BA945EE}" dt="2024-11-10T18:55:03.265" v="1002" actId="1035"/>
          <ac:spMkLst>
            <pc:docMk/>
            <pc:sldMk cId="2691707959" sldId="317"/>
            <ac:spMk id="76" creationId="{2EF2EF70-EE79-B6C1-B8F6-55C65D6014B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77" creationId="{A9480FAE-DE4B-F5A8-DB22-A872982548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78" creationId="{576090B2-C208-578E-9B93-57CF0B2D57C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81" creationId="{A7C638C7-D303-6904-C7B6-07628CEB6E3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85" creationId="{9E7244BB-FBE5-EF9C-E788-0EEB55832106}"/>
          </ac:spMkLst>
        </pc:spChg>
        <pc:spChg chg="add mod">
          <ac:chgData name="Ron Keidar" userId="bd522e22234dfd79" providerId="LiveId" clId="{3698D3C0-3F08-4D74-A670-553F1BA945EE}" dt="2024-11-10T18:55:03.265" v="1002" actId="1035"/>
          <ac:spMkLst>
            <pc:docMk/>
            <pc:sldMk cId="2691707959" sldId="317"/>
            <ac:spMk id="86" creationId="{DC83931F-CB80-7196-FCFD-9ACAA5954656}"/>
          </ac:spMkLst>
        </pc:spChg>
        <pc:spChg chg="mod">
          <ac:chgData name="Ron Keidar" userId="bd522e22234dfd79" providerId="LiveId" clId="{3698D3C0-3F08-4D74-A670-553F1BA945EE}" dt="2024-11-10T19:26:48.297" v="1561" actId="255"/>
          <ac:spMkLst>
            <pc:docMk/>
            <pc:sldMk cId="2691707959" sldId="317"/>
            <ac:spMk id="88" creationId="{2782FE5F-8D63-D4BC-3377-B9D9D703A98A}"/>
          </ac:spMkLst>
        </pc:spChg>
        <pc:spChg chg="mod">
          <ac:chgData name="Ron Keidar" userId="bd522e22234dfd79" providerId="LiveId" clId="{3698D3C0-3F08-4D74-A670-553F1BA945EE}" dt="2024-11-10T19:26:48.297" v="1561" actId="255"/>
          <ac:spMkLst>
            <pc:docMk/>
            <pc:sldMk cId="2691707959" sldId="317"/>
            <ac:spMk id="89" creationId="{1FA5BC3B-1E80-2462-0BA1-4D4AD00AD5C6}"/>
          </ac:spMkLst>
        </pc:spChg>
        <pc:spChg chg="mod">
          <ac:chgData name="Ron Keidar" userId="bd522e22234dfd79" providerId="LiveId" clId="{3698D3C0-3F08-4D74-A670-553F1BA945EE}" dt="2024-11-10T19:26:48.297" v="1561" actId="255"/>
          <ac:spMkLst>
            <pc:docMk/>
            <pc:sldMk cId="2691707959" sldId="317"/>
            <ac:spMk id="90" creationId="{C769117D-D4A0-7A29-2A2A-03FD1C9B55A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91" creationId="{91A86BB3-B181-7401-AD91-34C92DF84D5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92" creationId="{004F959C-2365-E619-88AB-54E842D882F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93" creationId="{7DADF934-0B1C-5A19-FD57-93745EF7D9B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95" creationId="{D3C91FD0-1B51-D7D2-3F93-E5BFAFEF44D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96" creationId="{91029385-CEA2-AA9D-F14F-77605A6EE29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03" creationId="{34AE8490-FCC2-5C76-90BA-C68F80EE443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04" creationId="{6F9AB5F0-CA09-A302-324E-22F288A764E9}"/>
          </ac:spMkLst>
        </pc:spChg>
        <pc:spChg chg="add mod">
          <ac:chgData name="Ron Keidar" userId="bd522e22234dfd79" providerId="LiveId" clId="{3698D3C0-3F08-4D74-A670-553F1BA945EE}" dt="2024-11-10T19:10:06.391" v="1363" actId="164"/>
          <ac:spMkLst>
            <pc:docMk/>
            <pc:sldMk cId="2691707959" sldId="317"/>
            <ac:spMk id="107" creationId="{51E392D8-C5FF-5B17-4656-D5E3AFDD8F43}"/>
          </ac:spMkLst>
        </pc:spChg>
        <pc:spChg chg="add mod">
          <ac:chgData name="Ron Keidar" userId="bd522e22234dfd79" providerId="LiveId" clId="{3698D3C0-3F08-4D74-A670-553F1BA945EE}" dt="2024-11-10T19:10:06.391" v="1363" actId="164"/>
          <ac:spMkLst>
            <pc:docMk/>
            <pc:sldMk cId="2691707959" sldId="317"/>
            <ac:spMk id="108" creationId="{573F02BA-A4F4-BF8C-1D09-61C993D2132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10" creationId="{238A718C-A991-664B-DDBF-CBEF4627269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11" creationId="{AAAFFB88-555F-49EA-193C-5E1DB97FCB88}"/>
          </ac:spMkLst>
        </pc:spChg>
        <pc:spChg chg="add mod ord">
          <ac:chgData name="Ron Keidar" userId="bd522e22234dfd79" providerId="LiveId" clId="{3698D3C0-3F08-4D74-A670-553F1BA945EE}" dt="2024-11-10T19:15:31.910" v="1438" actId="167"/>
          <ac:spMkLst>
            <pc:docMk/>
            <pc:sldMk cId="2691707959" sldId="317"/>
            <ac:spMk id="118" creationId="{21119687-EA6A-2DFE-12FA-1B83B6342805}"/>
          </ac:spMkLst>
        </pc:spChg>
        <pc:spChg chg="mod">
          <ac:chgData name="Ron Keidar" userId="bd522e22234dfd79" providerId="LiveId" clId="{3698D3C0-3F08-4D74-A670-553F1BA945EE}" dt="2024-11-10T19:04:47.701" v="1136" actId="1038"/>
          <ac:spMkLst>
            <pc:docMk/>
            <pc:sldMk cId="2691707959" sldId="317"/>
            <ac:spMk id="119" creationId="{3421775C-C485-8B89-AE8A-3D4F9F8F831C}"/>
          </ac:spMkLst>
        </pc:spChg>
        <pc:spChg chg="mod">
          <ac:chgData name="Ron Keidar" userId="bd522e22234dfd79" providerId="LiveId" clId="{3698D3C0-3F08-4D74-A670-553F1BA945EE}" dt="2024-11-10T19:04:47.701" v="1136" actId="1038"/>
          <ac:spMkLst>
            <pc:docMk/>
            <pc:sldMk cId="2691707959" sldId="317"/>
            <ac:spMk id="120" creationId="{B6F30D4B-AA01-EDCD-D597-81B030EF04F0}"/>
          </ac:spMkLst>
        </pc:spChg>
        <pc:spChg chg="mod">
          <ac:chgData name="Ron Keidar" userId="bd522e22234dfd79" providerId="LiveId" clId="{3698D3C0-3F08-4D74-A670-553F1BA945EE}" dt="2024-11-10T19:04:47.701" v="1136" actId="1038"/>
          <ac:spMkLst>
            <pc:docMk/>
            <pc:sldMk cId="2691707959" sldId="317"/>
            <ac:spMk id="121" creationId="{E23C5547-600E-2662-E494-D811F86754BD}"/>
          </ac:spMkLst>
        </pc:spChg>
        <pc:spChg chg="mod">
          <ac:chgData name="Ron Keidar" userId="bd522e22234dfd79" providerId="LiveId" clId="{3698D3C0-3F08-4D74-A670-553F1BA945EE}" dt="2024-11-10T19:04:47.701" v="1136" actId="1038"/>
          <ac:spMkLst>
            <pc:docMk/>
            <pc:sldMk cId="2691707959" sldId="317"/>
            <ac:spMk id="122" creationId="{1CA2D6DE-9D3D-DBE1-EE66-23A1AB91CD1D}"/>
          </ac:spMkLst>
        </pc:spChg>
        <pc:spChg chg="mod">
          <ac:chgData name="Ron Keidar" userId="bd522e22234dfd79" providerId="LiveId" clId="{3698D3C0-3F08-4D74-A670-553F1BA945EE}" dt="2024-11-10T19:04:47.701" v="1136" actId="1038"/>
          <ac:spMkLst>
            <pc:docMk/>
            <pc:sldMk cId="2691707959" sldId="317"/>
            <ac:spMk id="123" creationId="{C9DC3A2A-19E2-6F2A-8C23-50271ED08866}"/>
          </ac:spMkLst>
        </pc:spChg>
        <pc:spChg chg="mod">
          <ac:chgData name="Ron Keidar" userId="bd522e22234dfd79" providerId="LiveId" clId="{3698D3C0-3F08-4D74-A670-553F1BA945EE}" dt="2024-11-10T19:04:47.701" v="1136" actId="1038"/>
          <ac:spMkLst>
            <pc:docMk/>
            <pc:sldMk cId="2691707959" sldId="317"/>
            <ac:spMk id="124" creationId="{7BF3609C-A30A-8D60-7047-4050DB7D3C63}"/>
          </ac:spMkLst>
        </pc:spChg>
        <pc:spChg chg="mod">
          <ac:chgData name="Ron Keidar" userId="bd522e22234dfd79" providerId="LiveId" clId="{3698D3C0-3F08-4D74-A670-553F1BA945EE}" dt="2024-11-10T19:04:47.701" v="1136" actId="1038"/>
          <ac:spMkLst>
            <pc:docMk/>
            <pc:sldMk cId="2691707959" sldId="317"/>
            <ac:spMk id="125" creationId="{F0B1D2F4-F092-1CFB-42D0-B2BCA50354A2}"/>
          </ac:spMkLst>
        </pc:spChg>
        <pc:spChg chg="mod">
          <ac:chgData name="Ron Keidar" userId="bd522e22234dfd79" providerId="LiveId" clId="{3698D3C0-3F08-4D74-A670-553F1BA945EE}" dt="2024-11-10T19:04:47.701" v="1136" actId="1038"/>
          <ac:spMkLst>
            <pc:docMk/>
            <pc:sldMk cId="2691707959" sldId="317"/>
            <ac:spMk id="126" creationId="{48708FC7-0909-E0AB-8E5A-B9E8A733DA62}"/>
          </ac:spMkLst>
        </pc:spChg>
        <pc:spChg chg="mod">
          <ac:chgData name="Ron Keidar" userId="bd522e22234dfd79" providerId="LiveId" clId="{3698D3C0-3F08-4D74-A670-553F1BA945EE}" dt="2024-11-10T18:56:04.441" v="1016" actId="255"/>
          <ac:spMkLst>
            <pc:docMk/>
            <pc:sldMk cId="2691707959" sldId="317"/>
            <ac:spMk id="134" creationId="{65CF8140-3D44-430C-EA7E-E3402326A5F2}"/>
          </ac:spMkLst>
        </pc:spChg>
        <pc:spChg chg="mod">
          <ac:chgData name="Ron Keidar" userId="bd522e22234dfd79" providerId="LiveId" clId="{3698D3C0-3F08-4D74-A670-553F1BA945EE}" dt="2024-11-10T18:56:04.441" v="1016" actId="255"/>
          <ac:spMkLst>
            <pc:docMk/>
            <pc:sldMk cId="2691707959" sldId="317"/>
            <ac:spMk id="135" creationId="{A2B94239-3DBB-2E5F-03A7-0BEDA70E63BB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137" creationId="{AA0D64A3-EA68-A8EA-FCDE-73BF9F4FFA9F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138" creationId="{8DC9A111-5C86-C52F-1945-0F5EB36874C1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139" creationId="{741E62BD-0787-4701-491B-E4CAE61116DF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140" creationId="{0AECCCA1-A72A-23BE-9D9D-E7E6E8355667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141" creationId="{25FDC8B6-4815-2660-D68A-DF1930C56BCB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142" creationId="{7F388D34-816B-25A1-E982-20E56D533301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143" creationId="{651F7922-991D-0534-6ADA-33CAB1CA826E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144" creationId="{34481C02-76D3-85CD-18BF-2D5252DA6E0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52" creationId="{B341658A-0A57-B43A-098C-2FFF02599606}"/>
          </ac:spMkLst>
        </pc:spChg>
        <pc:spChg chg="mod">
          <ac:chgData name="Ron Keidar" userId="bd522e22234dfd79" providerId="LiveId" clId="{3698D3C0-3F08-4D74-A670-553F1BA945EE}" dt="2024-11-10T19:30:16.936" v="1591" actId="1036"/>
          <ac:spMkLst>
            <pc:docMk/>
            <pc:sldMk cId="2691707959" sldId="317"/>
            <ac:spMk id="153" creationId="{A8D5E673-97B0-6602-C13A-93090EA85443}"/>
          </ac:spMkLst>
        </pc:spChg>
        <pc:spChg chg="mod">
          <ac:chgData name="Ron Keidar" userId="bd522e22234dfd79" providerId="LiveId" clId="{3698D3C0-3F08-4D74-A670-553F1BA945EE}" dt="2024-11-10T19:30:08.067" v="1578" actId="1035"/>
          <ac:spMkLst>
            <pc:docMk/>
            <pc:sldMk cId="2691707959" sldId="317"/>
            <ac:spMk id="155" creationId="{D3AA9544-160E-09EF-71B6-6D72A637266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57" creationId="{0D9D67BD-8A84-7A4B-C90C-78D33F215CC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58" creationId="{B31D6044-D9A6-2115-0664-8D29E0850ED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59" creationId="{F6E8FADA-2A5C-BC96-92D8-8D51C49DC71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60" creationId="{0C8CE59E-464D-87FC-521C-FFAA6F7145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66" creationId="{7E3071CD-DE46-8124-0EBB-6F7D0378B16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67" creationId="{DB4EF081-26A6-A110-6D81-B420ED9B184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68" creationId="{C47B5177-67CE-DAC9-F7EA-EEBA582A0ED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69" creationId="{E48DDEE3-AF3A-B1E6-23FB-B3DB8B70510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70" creationId="{AA97CA23-5C37-EB87-ED9C-965A628EB4AA}"/>
          </ac:spMkLst>
        </pc:spChg>
        <pc:spChg chg="mod">
          <ac:chgData name="Ron Keidar" userId="bd522e22234dfd79" providerId="LiveId" clId="{3698D3C0-3F08-4D74-A670-553F1BA945EE}" dt="2024-11-10T18:56:04.441" v="1016" actId="255"/>
          <ac:spMkLst>
            <pc:docMk/>
            <pc:sldMk cId="2691707959" sldId="317"/>
            <ac:spMk id="179" creationId="{1B35855B-9480-8900-916E-A9BAAB45F767}"/>
          </ac:spMkLst>
        </pc:spChg>
        <pc:spChg chg="mod">
          <ac:chgData name="Ron Keidar" userId="bd522e22234dfd79" providerId="LiveId" clId="{3698D3C0-3F08-4D74-A670-553F1BA945EE}" dt="2024-11-10T18:56:04.441" v="1016" actId="255"/>
          <ac:spMkLst>
            <pc:docMk/>
            <pc:sldMk cId="2691707959" sldId="317"/>
            <ac:spMk id="180" creationId="{EA048935-AD75-AC7C-7276-D99776B89E57}"/>
          </ac:spMkLst>
        </pc:spChg>
        <pc:spChg chg="mod">
          <ac:chgData name="Ron Keidar" userId="bd522e22234dfd79" providerId="LiveId" clId="{3698D3C0-3F08-4D74-A670-553F1BA945EE}" dt="2024-11-10T18:56:04.441" v="1016" actId="255"/>
          <ac:spMkLst>
            <pc:docMk/>
            <pc:sldMk cId="2691707959" sldId="317"/>
            <ac:spMk id="188" creationId="{96C42213-64E6-27C1-9433-8734CBEAA90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08" creationId="{D610F490-92D4-9C60-7ECA-40CC86967F5B}"/>
          </ac:spMkLst>
        </pc:spChg>
        <pc:spChg chg="mod">
          <ac:chgData name="Ron Keidar" userId="bd522e22234dfd79" providerId="LiveId" clId="{3698D3C0-3F08-4D74-A670-553F1BA945EE}" dt="2024-11-10T18:56:04.441" v="1016" actId="255"/>
          <ac:spMkLst>
            <pc:docMk/>
            <pc:sldMk cId="2691707959" sldId="317"/>
            <ac:spMk id="209" creationId="{AEEC030D-5666-9A7D-9AFD-2C92385DEECA}"/>
          </ac:spMkLst>
        </pc:spChg>
        <pc:spChg chg="mod">
          <ac:chgData name="Ron Keidar" userId="bd522e22234dfd79" providerId="LiveId" clId="{3698D3C0-3F08-4D74-A670-553F1BA945EE}" dt="2024-11-10T18:56:04.441" v="1016" actId="255"/>
          <ac:spMkLst>
            <pc:docMk/>
            <pc:sldMk cId="2691707959" sldId="317"/>
            <ac:spMk id="210" creationId="{756424BD-1A46-AF66-D308-8A1F6C1A6D8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21" creationId="{B9B8D023-AA53-4D4E-B1CF-9AF9D8FBE2C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28" creationId="{E8E2DA77-34C7-2D21-7748-A73E855EA5C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29" creationId="{54F95803-D4F8-FFCA-2986-B4D86872105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30" creationId="{44E3BF94-97E5-FE24-B82D-AE7A74B34F9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35" creationId="{50F2C1D6-D0E8-71BF-A5AE-CD3B875ED5B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40" creationId="{1FFBB682-362F-D4C7-0FF8-F36D16CFCE1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41" creationId="{4DCB6333-1090-DB13-3FDF-D3875F474F6E}"/>
          </ac:spMkLst>
        </pc:spChg>
        <pc:spChg chg="mod">
          <ac:chgData name="Ron Keidar" userId="bd522e22234dfd79" providerId="LiveId" clId="{3698D3C0-3F08-4D74-A670-553F1BA945EE}" dt="2024-11-10T19:27:37.716" v="1564" actId="1038"/>
          <ac:spMkLst>
            <pc:docMk/>
            <pc:sldMk cId="2691707959" sldId="317"/>
            <ac:spMk id="251" creationId="{74BAC144-2409-3C2D-B358-DB51BE14EE0A}"/>
          </ac:spMkLst>
        </pc:spChg>
        <pc:spChg chg="mod">
          <ac:chgData name="Ron Keidar" userId="bd522e22234dfd79" providerId="LiveId" clId="{3698D3C0-3F08-4D74-A670-553F1BA945EE}" dt="2024-11-10T19:27:37.716" v="1564" actId="1038"/>
          <ac:spMkLst>
            <pc:docMk/>
            <pc:sldMk cId="2691707959" sldId="317"/>
            <ac:spMk id="252" creationId="{B73FEE92-692A-4DDA-7AD9-542B84ABE427}"/>
          </ac:spMkLst>
        </pc:spChg>
        <pc:spChg chg="mod">
          <ac:chgData name="Ron Keidar" userId="bd522e22234dfd79" providerId="LiveId" clId="{3698D3C0-3F08-4D74-A670-553F1BA945EE}" dt="2024-11-10T19:27:37.716" v="1564" actId="1038"/>
          <ac:spMkLst>
            <pc:docMk/>
            <pc:sldMk cId="2691707959" sldId="317"/>
            <ac:spMk id="268" creationId="{10765E6E-35CF-8C99-34B8-CB45F425FD65}"/>
          </ac:spMkLst>
        </pc:spChg>
        <pc:spChg chg="mod">
          <ac:chgData name="Ron Keidar" userId="bd522e22234dfd79" providerId="LiveId" clId="{3698D3C0-3F08-4D74-A670-553F1BA945EE}" dt="2024-11-10T19:27:37.716" v="1564" actId="1038"/>
          <ac:spMkLst>
            <pc:docMk/>
            <pc:sldMk cId="2691707959" sldId="317"/>
            <ac:spMk id="269" creationId="{E23BD9A5-47A5-7C53-3AE1-6D8180720B3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76" creationId="{E3CD5DD2-C5D6-46CE-6FB2-E7A895EDEC3B}"/>
          </ac:spMkLst>
        </pc:spChg>
        <pc:spChg chg="mod">
          <ac:chgData name="Ron Keidar" userId="bd522e22234dfd79" providerId="LiveId" clId="{3698D3C0-3F08-4D74-A670-553F1BA945EE}" dt="2024-11-10T19:26:48.297" v="1561" actId="255"/>
          <ac:spMkLst>
            <pc:docMk/>
            <pc:sldMk cId="2691707959" sldId="317"/>
            <ac:spMk id="297" creationId="{CCA5F8FE-4372-14C0-63A0-E0984534D01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99" creationId="{9DBF4DB0-B36B-CD81-AB3C-E01E01E48A16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91707959" sldId="317"/>
            <ac:grpSpMk id="25" creationId="{8E3F231D-D3FE-2177-D27B-E39E71E08C7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91707959" sldId="317"/>
            <ac:grpSpMk id="82" creationId="{56D3EC05-305A-F385-9F51-6268846B12D2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91707959" sldId="317"/>
            <ac:grpSpMk id="83" creationId="{94F9B066-43CF-DEB4-10D7-728088C9AB1A}"/>
          </ac:grpSpMkLst>
        </pc:grpChg>
        <pc:grpChg chg="add mod">
          <ac:chgData name="Ron Keidar" userId="bd522e22234dfd79" providerId="LiveId" clId="{3698D3C0-3F08-4D74-A670-553F1BA945EE}" dt="2024-11-10T19:10:06.391" v="1363" actId="164"/>
          <ac:grpSpMkLst>
            <pc:docMk/>
            <pc:sldMk cId="2691707959" sldId="317"/>
            <ac:grpSpMk id="109" creationId="{A2D4FAED-1EE4-07C8-E101-6A96EF9D2D69}"/>
          </ac:grpSpMkLst>
        </pc:grpChg>
        <pc:grpChg chg="mod">
          <ac:chgData name="Ron Keidar" userId="bd522e22234dfd79" providerId="LiveId" clId="{3698D3C0-3F08-4D74-A670-553F1BA945EE}" dt="2024-11-10T19:30:03.867" v="1576" actId="1035"/>
          <ac:grpSpMkLst>
            <pc:docMk/>
            <pc:sldMk cId="2691707959" sldId="317"/>
            <ac:grpSpMk id="154" creationId="{CFF259AA-C57D-01CE-ECE5-67460AED91FA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91707959" sldId="317"/>
            <ac:grpSpMk id="161" creationId="{EDA0157F-B320-C8AB-8FBB-49D66EB2773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91707959" sldId="317"/>
            <ac:grpSpMk id="172" creationId="{EA20578A-A68B-F95C-9166-6B2B0211140B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91707959" sldId="317"/>
            <ac:grpSpMk id="277" creationId="{7C753783-A4F1-2895-D4EA-76ED2B77BAD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91707959" sldId="317"/>
            <ac:grpSpMk id="278" creationId="{E6BB14ED-175F-34AE-906B-3CEDD3C1547D}"/>
          </ac:grpSpMkLst>
        </pc:grpChg>
        <pc:graphicFrameChg chg="mod modGraphic">
          <ac:chgData name="Ron Keidar" userId="bd522e22234dfd79" providerId="LiveId" clId="{3698D3C0-3F08-4D74-A670-553F1BA945EE}" dt="2024-11-10T19:24:46.935" v="1557" actId="14734"/>
          <ac:graphicFrameMkLst>
            <pc:docMk/>
            <pc:sldMk cId="2691707959" sldId="317"/>
            <ac:graphicFrameMk id="13" creationId="{208DF896-56E6-027B-DBF4-EC1DA03849D1}"/>
          </ac:graphicFrameMkLst>
        </pc:graphicFrameChg>
        <pc:graphicFrameChg chg="mod modGraphic">
          <ac:chgData name="Ron Keidar" userId="bd522e22234dfd79" providerId="LiveId" clId="{3698D3C0-3F08-4D74-A670-553F1BA945EE}" dt="2024-11-20T04:25:01.041" v="3221" actId="14734"/>
          <ac:graphicFrameMkLst>
            <pc:docMk/>
            <pc:sldMk cId="2691707959" sldId="317"/>
            <ac:graphicFrameMk id="156" creationId="{D7958515-0B74-FD27-A69E-A6E400852268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4" creationId="{969D5ECB-BE3E-FE9B-C187-12E78BFD509A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5" creationId="{95898E57-7275-DC95-C0EB-A313AC58A4B5}"/>
          </ac:picMkLst>
        </pc:picChg>
        <pc:picChg chg="mod topLvl">
          <ac:chgData name="Ron Keidar" userId="bd522e22234dfd79" providerId="LiveId" clId="{3698D3C0-3F08-4D74-A670-553F1BA945EE}" dt="2024-11-10T19:11:04.958" v="1388" actId="1037"/>
          <ac:picMkLst>
            <pc:docMk/>
            <pc:sldMk cId="2691707959" sldId="317"/>
            <ac:picMk id="6" creationId="{ED4C7F65-FBCA-A307-815B-BCA74F7A9C8D}"/>
          </ac:picMkLst>
        </pc:picChg>
        <pc:picChg chg="mod">
          <ac:chgData name="Ron Keidar" userId="bd522e22234dfd79" providerId="LiveId" clId="{3698D3C0-3F08-4D74-A670-553F1BA945EE}" dt="2024-11-10T19:10:06.391" v="1363" actId="164"/>
          <ac:picMkLst>
            <pc:docMk/>
            <pc:sldMk cId="2691707959" sldId="317"/>
            <ac:picMk id="7" creationId="{C91206F5-08A4-779B-941D-F0CD5731C562}"/>
          </ac:picMkLst>
        </pc:picChg>
        <pc:picChg chg="mod">
          <ac:chgData name="Ron Keidar" userId="bd522e22234dfd79" providerId="LiveId" clId="{3698D3C0-3F08-4D74-A670-553F1BA945EE}" dt="2024-11-10T17:50:15.321" v="899" actId="688"/>
          <ac:picMkLst>
            <pc:docMk/>
            <pc:sldMk cId="2691707959" sldId="317"/>
            <ac:picMk id="9" creationId="{1F73BB6B-85E3-AA00-7507-4027E341DD62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14" creationId="{4DB3782A-3CCD-1734-F5F6-FFBE731F6749}"/>
          </ac:picMkLst>
        </pc:picChg>
        <pc:picChg chg="add mod ord">
          <ac:chgData name="Ron Keidar" userId="bd522e22234dfd79" providerId="LiveId" clId="{3698D3C0-3F08-4D74-A670-553F1BA945EE}" dt="2024-11-10T18:55:09.550" v="1008" actId="1036"/>
          <ac:picMkLst>
            <pc:docMk/>
            <pc:sldMk cId="2691707959" sldId="317"/>
            <ac:picMk id="53" creationId="{18AC4AE0-11C3-A491-5CEE-268ED835EB7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80" creationId="{8FE8C8D8-F7D9-E28B-2F1D-43255968931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84" creationId="{2C9AD857-4CEE-024A-41E2-7593238D1B7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151" creationId="{64E817E7-5E7A-6B19-C466-1A821A6FFB29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223" creationId="{A36B011E-FA48-0718-5C57-6DE8F5E8615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227" creationId="{9F7560D2-E9B1-5C6A-8C70-66C546B66CC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312" creationId="{8B184C3F-5E4D-C2CB-703B-2625BE049D99}"/>
          </ac:picMkLst>
        </pc:picChg>
        <pc:cxnChg chg="mod">
          <ac:chgData name="Ron Keidar" userId="bd522e22234dfd79" providerId="LiveId" clId="{3698D3C0-3F08-4D74-A670-553F1BA945EE}" dt="2024-11-10T19:10:44.413" v="1381" actId="1037"/>
          <ac:cxnSpMkLst>
            <pc:docMk/>
            <pc:sldMk cId="2691707959" sldId="317"/>
            <ac:cxnSpMk id="10" creationId="{3F6EE92D-7B66-70B0-DA6B-264521BB7D09}"/>
          </ac:cxnSpMkLst>
        </pc:cxnChg>
        <pc:cxnChg chg="mod ord">
          <ac:chgData name="Ron Keidar" userId="bd522e22234dfd79" providerId="LiveId" clId="{3698D3C0-3F08-4D74-A670-553F1BA945EE}" dt="2024-11-10T19:10:44.413" v="1381" actId="1037"/>
          <ac:cxnSpMkLst>
            <pc:docMk/>
            <pc:sldMk cId="2691707959" sldId="317"/>
            <ac:cxnSpMk id="23" creationId="{606379D5-F74F-E95D-15E4-B55916E4BEE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24" creationId="{8C3AAB93-D527-CAD2-9263-7370F9B20E4C}"/>
          </ac:cxnSpMkLst>
        </pc:cxnChg>
        <pc:cxnChg chg="mod ord">
          <ac:chgData name="Ron Keidar" userId="bd522e22234dfd79" providerId="LiveId" clId="{3698D3C0-3F08-4D74-A670-553F1BA945EE}" dt="2024-11-10T19:10:44.413" v="1381" actId="1037"/>
          <ac:cxnSpMkLst>
            <pc:docMk/>
            <pc:sldMk cId="2691707959" sldId="317"/>
            <ac:cxnSpMk id="26" creationId="{39565348-4A1E-69B0-C1F8-7450F55485BB}"/>
          </ac:cxnSpMkLst>
        </pc:cxnChg>
        <pc:cxnChg chg="mod ord">
          <ac:chgData name="Ron Keidar" userId="bd522e22234dfd79" providerId="LiveId" clId="{3698D3C0-3F08-4D74-A670-553F1BA945EE}" dt="2024-11-10T19:10:44.413" v="1381" actId="1037"/>
          <ac:cxnSpMkLst>
            <pc:docMk/>
            <pc:sldMk cId="2691707959" sldId="317"/>
            <ac:cxnSpMk id="29" creationId="{643D3BDA-417D-F79E-29ED-1F707412E480}"/>
          </ac:cxnSpMkLst>
        </pc:cxnChg>
        <pc:cxnChg chg="mod ord">
          <ac:chgData name="Ron Keidar" userId="bd522e22234dfd79" providerId="LiveId" clId="{3698D3C0-3F08-4D74-A670-553F1BA945EE}" dt="2024-11-10T19:10:44.413" v="1381" actId="1037"/>
          <ac:cxnSpMkLst>
            <pc:docMk/>
            <pc:sldMk cId="2691707959" sldId="317"/>
            <ac:cxnSpMk id="32" creationId="{7A622CEE-F1A9-5774-CEE9-26B3D4A1F80C}"/>
          </ac:cxnSpMkLst>
        </pc:cxnChg>
        <pc:cxnChg chg="mod">
          <ac:chgData name="Ron Keidar" userId="bd522e22234dfd79" providerId="LiveId" clId="{3698D3C0-3F08-4D74-A670-553F1BA945EE}" dt="2024-11-10T19:30:39.595" v="1597" actId="14100"/>
          <ac:cxnSpMkLst>
            <pc:docMk/>
            <pc:sldMk cId="2691707959" sldId="317"/>
            <ac:cxnSpMk id="33" creationId="{0296FB75-CAE4-8548-8566-9CE27B084F22}"/>
          </ac:cxnSpMkLst>
        </pc:cxnChg>
        <pc:cxnChg chg="mod ord">
          <ac:chgData name="Ron Keidar" userId="bd522e22234dfd79" providerId="LiveId" clId="{3698D3C0-3F08-4D74-A670-553F1BA945EE}" dt="2024-11-10T19:10:44.413" v="1381" actId="1037"/>
          <ac:cxnSpMkLst>
            <pc:docMk/>
            <pc:sldMk cId="2691707959" sldId="317"/>
            <ac:cxnSpMk id="34" creationId="{8EF5DD50-D6D5-B9AB-D8B8-A66DA5A6456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35" creationId="{48F50E9D-6D5A-B7FB-DFA0-63226FCED826}"/>
          </ac:cxnSpMkLst>
        </pc:cxnChg>
        <pc:cxnChg chg="mod">
          <ac:chgData name="Ron Keidar" userId="bd522e22234dfd79" providerId="LiveId" clId="{3698D3C0-3F08-4D74-A670-553F1BA945EE}" dt="2024-11-10T17:50:45.633" v="902" actId="14100"/>
          <ac:cxnSpMkLst>
            <pc:docMk/>
            <pc:sldMk cId="2691707959" sldId="317"/>
            <ac:cxnSpMk id="37" creationId="{9B971117-0627-C3E6-1A0C-9A096E3872A4}"/>
          </ac:cxnSpMkLst>
        </pc:cxnChg>
        <pc:cxnChg chg="mod">
          <ac:chgData name="Ron Keidar" userId="bd522e22234dfd79" providerId="LiveId" clId="{3698D3C0-3F08-4D74-A670-553F1BA945EE}" dt="2024-11-15T02:56:57.094" v="1800" actId="1036"/>
          <ac:cxnSpMkLst>
            <pc:docMk/>
            <pc:sldMk cId="2691707959" sldId="317"/>
            <ac:cxnSpMk id="52" creationId="{FBC0DB9E-C428-9FDB-680F-288D53E70E85}"/>
          </ac:cxnSpMkLst>
        </pc:cxnChg>
        <pc:cxnChg chg="add mod">
          <ac:chgData name="Ron Keidar" userId="bd522e22234dfd79" providerId="LiveId" clId="{3698D3C0-3F08-4D74-A670-553F1BA945EE}" dt="2024-11-10T19:04:47.701" v="1136" actId="1038"/>
          <ac:cxnSpMkLst>
            <pc:docMk/>
            <pc:sldMk cId="2691707959" sldId="317"/>
            <ac:cxnSpMk id="54" creationId="{5A55D87E-AB3D-0690-9097-D02C692C2BC5}"/>
          </ac:cxnSpMkLst>
        </pc:cxnChg>
        <pc:cxnChg chg="mod ord">
          <ac:chgData name="Ron Keidar" userId="bd522e22234dfd79" providerId="LiveId" clId="{3698D3C0-3F08-4D74-A670-553F1BA945EE}" dt="2024-11-10T19:10:44.413" v="1381" actId="1037"/>
          <ac:cxnSpMkLst>
            <pc:docMk/>
            <pc:sldMk cId="2691707959" sldId="317"/>
            <ac:cxnSpMk id="68" creationId="{210DAA5C-4C3E-1782-1637-6BE0E9B8946F}"/>
          </ac:cxnSpMkLst>
        </pc:cxnChg>
        <pc:cxnChg chg="add mod">
          <ac:chgData name="Ron Keidar" userId="bd522e22234dfd79" providerId="LiveId" clId="{3698D3C0-3F08-4D74-A670-553F1BA945EE}" dt="2024-11-10T19:04:47.701" v="1136" actId="1038"/>
          <ac:cxnSpMkLst>
            <pc:docMk/>
            <pc:sldMk cId="2691707959" sldId="317"/>
            <ac:cxnSpMk id="70" creationId="{27E4E877-003F-E7E7-9292-A44A7F9E2D39}"/>
          </ac:cxnSpMkLst>
        </pc:cxnChg>
        <pc:cxnChg chg="mod ord">
          <ac:chgData name="Ron Keidar" userId="bd522e22234dfd79" providerId="LiveId" clId="{3698D3C0-3F08-4D74-A670-553F1BA945EE}" dt="2024-11-10T19:10:44.413" v="1381" actId="1037"/>
          <ac:cxnSpMkLst>
            <pc:docMk/>
            <pc:sldMk cId="2691707959" sldId="317"/>
            <ac:cxnSpMk id="72" creationId="{DC1B8203-5E6A-89C0-21C7-EB69B98132D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98" creationId="{97051F3A-EFC4-13A2-9B05-5886BE7A5CA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99" creationId="{89994014-2B8B-6764-D668-BB7A8DECC6C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105" creationId="{A8B44C78-57AF-86E6-3ADE-61AF41B41ECF}"/>
          </ac:cxnSpMkLst>
        </pc:cxnChg>
        <pc:cxnChg chg="mod ord">
          <ac:chgData name="Ron Keidar" userId="bd522e22234dfd79" providerId="LiveId" clId="{3698D3C0-3F08-4D74-A670-553F1BA945EE}" dt="2024-11-10T18:59:45.404" v="1034" actId="692"/>
          <ac:cxnSpMkLst>
            <pc:docMk/>
            <pc:sldMk cId="2691707959" sldId="317"/>
            <ac:cxnSpMk id="115" creationId="{B689732D-3AF2-0855-1B98-A91907ACBFBF}"/>
          </ac:cxnSpMkLst>
        </pc:cxnChg>
        <pc:cxnChg chg="mod ord">
          <ac:chgData name="Ron Keidar" userId="bd522e22234dfd79" providerId="LiveId" clId="{3698D3C0-3F08-4D74-A670-553F1BA945EE}" dt="2024-11-10T18:59:45.404" v="1034" actId="692"/>
          <ac:cxnSpMkLst>
            <pc:docMk/>
            <pc:sldMk cId="2691707959" sldId="317"/>
            <ac:cxnSpMk id="116" creationId="{29125F32-4BEC-E7C6-287E-32600678323C}"/>
          </ac:cxnSpMkLst>
        </pc:cxnChg>
        <pc:cxnChg chg="add mod">
          <ac:chgData name="Ron Keidar" userId="bd522e22234dfd79" providerId="LiveId" clId="{3698D3C0-3F08-4D74-A670-553F1BA945EE}" dt="2024-11-10T19:15:14.367" v="1436" actId="1076"/>
          <ac:cxnSpMkLst>
            <pc:docMk/>
            <pc:sldMk cId="2691707959" sldId="317"/>
            <ac:cxnSpMk id="117" creationId="{769FCB1C-1D81-38F4-839A-89BF9B1D01A7}"/>
          </ac:cxnSpMkLst>
        </pc:cxnChg>
        <pc:cxnChg chg="mod ord">
          <ac:chgData name="Ron Keidar" userId="bd522e22234dfd79" providerId="LiveId" clId="{3698D3C0-3F08-4D74-A670-553F1BA945EE}" dt="2024-11-10T19:05:40.011" v="1140" actId="14100"/>
          <ac:cxnSpMkLst>
            <pc:docMk/>
            <pc:sldMk cId="2691707959" sldId="317"/>
            <ac:cxnSpMk id="127" creationId="{739E4984-353A-1F2C-5872-F614DB0E504C}"/>
          </ac:cxnSpMkLst>
        </pc:cxnChg>
        <pc:cxnChg chg="mod ord">
          <ac:chgData name="Ron Keidar" userId="bd522e22234dfd79" providerId="LiveId" clId="{3698D3C0-3F08-4D74-A670-553F1BA945EE}" dt="2024-11-10T19:05:31.711" v="1139" actId="692"/>
          <ac:cxnSpMkLst>
            <pc:docMk/>
            <pc:sldMk cId="2691707959" sldId="317"/>
            <ac:cxnSpMk id="130" creationId="{76B5410A-5FC7-2129-D8D1-2DD6A2BED664}"/>
          </ac:cxnSpMkLst>
        </pc:cxnChg>
        <pc:cxnChg chg="mod ord">
          <ac:chgData name="Ron Keidar" userId="bd522e22234dfd79" providerId="LiveId" clId="{3698D3C0-3F08-4D74-A670-553F1BA945EE}" dt="2024-11-10T18:59:45.404" v="1034" actId="692"/>
          <ac:cxnSpMkLst>
            <pc:docMk/>
            <pc:sldMk cId="2691707959" sldId="317"/>
            <ac:cxnSpMk id="173" creationId="{486208D8-4940-6795-90ED-C59E01AE24B6}"/>
          </ac:cxnSpMkLst>
        </pc:cxnChg>
        <pc:cxnChg chg="mod ord">
          <ac:chgData name="Ron Keidar" userId="bd522e22234dfd79" providerId="LiveId" clId="{3698D3C0-3F08-4D74-A670-553F1BA945EE}" dt="2024-11-10T18:59:45.404" v="1034" actId="692"/>
          <ac:cxnSpMkLst>
            <pc:docMk/>
            <pc:sldMk cId="2691707959" sldId="317"/>
            <ac:cxnSpMk id="181" creationId="{5F978CC5-3B82-A366-710D-32F0D583B842}"/>
          </ac:cxnSpMkLst>
        </pc:cxnChg>
        <pc:cxnChg chg="mod ord">
          <ac:chgData name="Ron Keidar" userId="bd522e22234dfd79" providerId="LiveId" clId="{3698D3C0-3F08-4D74-A670-553F1BA945EE}" dt="2024-11-10T18:59:45.404" v="1034" actId="692"/>
          <ac:cxnSpMkLst>
            <pc:docMk/>
            <pc:sldMk cId="2691707959" sldId="317"/>
            <ac:cxnSpMk id="185" creationId="{B1F44741-E786-02D4-E147-30FF2D1F6AA0}"/>
          </ac:cxnSpMkLst>
        </pc:cxnChg>
        <pc:cxnChg chg="mod ord">
          <ac:chgData name="Ron Keidar" userId="bd522e22234dfd79" providerId="LiveId" clId="{3698D3C0-3F08-4D74-A670-553F1BA945EE}" dt="2024-11-10T19:01:37.246" v="1038" actId="692"/>
          <ac:cxnSpMkLst>
            <pc:docMk/>
            <pc:sldMk cId="2691707959" sldId="317"/>
            <ac:cxnSpMk id="193" creationId="{DDDA9D21-9563-C2A8-9C7B-983A00B9AB81}"/>
          </ac:cxnSpMkLst>
        </pc:cxnChg>
        <pc:cxnChg chg="mod ord">
          <ac:chgData name="Ron Keidar" userId="bd522e22234dfd79" providerId="LiveId" clId="{3698D3C0-3F08-4D74-A670-553F1BA945EE}" dt="2024-11-10T19:01:37.246" v="1038" actId="692"/>
          <ac:cxnSpMkLst>
            <pc:docMk/>
            <pc:sldMk cId="2691707959" sldId="317"/>
            <ac:cxnSpMk id="200" creationId="{8AAD2998-80F1-BAB2-A416-5AAE0706D760}"/>
          </ac:cxnSpMkLst>
        </pc:cxnChg>
        <pc:cxnChg chg="mod ord">
          <ac:chgData name="Ron Keidar" userId="bd522e22234dfd79" providerId="LiveId" clId="{3698D3C0-3F08-4D74-A670-553F1BA945EE}" dt="2024-11-10T19:05:12.970" v="1137" actId="166"/>
          <ac:cxnSpMkLst>
            <pc:docMk/>
            <pc:sldMk cId="2691707959" sldId="317"/>
            <ac:cxnSpMk id="212" creationId="{987AAD12-3C16-FF6C-FCBE-CCADBA6A4E11}"/>
          </ac:cxnSpMkLst>
        </pc:cxnChg>
        <pc:cxnChg chg="mod">
          <ac:chgData name="Ron Keidar" userId="bd522e22234dfd79" providerId="LiveId" clId="{3698D3C0-3F08-4D74-A670-553F1BA945EE}" dt="2024-11-10T19:28:20.464" v="1566" actId="14100"/>
          <ac:cxnSpMkLst>
            <pc:docMk/>
            <pc:sldMk cId="2691707959" sldId="317"/>
            <ac:cxnSpMk id="216" creationId="{66B2B713-114F-C0AD-B6EB-242FA2EB868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232" creationId="{014B04FC-DB31-4C9B-2D2B-45E4185CACF2}"/>
          </ac:cxnSpMkLst>
        </pc:cxnChg>
        <pc:cxnChg chg="mod ord">
          <ac:chgData name="Ron Keidar" userId="bd522e22234dfd79" providerId="LiveId" clId="{3698D3C0-3F08-4D74-A670-553F1BA945EE}" dt="2024-11-10T19:05:12.970" v="1137" actId="166"/>
          <ac:cxnSpMkLst>
            <pc:docMk/>
            <pc:sldMk cId="2691707959" sldId="317"/>
            <ac:cxnSpMk id="244" creationId="{72475776-5BCE-1D5E-D636-E0883F3172C6}"/>
          </ac:cxnSpMkLst>
        </pc:cxnChg>
        <pc:cxnChg chg="mod">
          <ac:chgData name="Ron Keidar" userId="bd522e22234dfd79" providerId="LiveId" clId="{3698D3C0-3F08-4D74-A670-553F1BA945EE}" dt="2024-11-10T19:27:37.716" v="1564" actId="1038"/>
          <ac:cxnSpMkLst>
            <pc:docMk/>
            <pc:sldMk cId="2691707959" sldId="317"/>
            <ac:cxnSpMk id="253" creationId="{1F9A4B46-A003-2EA6-2646-75285179923F}"/>
          </ac:cxnSpMkLst>
        </pc:cxnChg>
        <pc:cxnChg chg="mod ord">
          <ac:chgData name="Ron Keidar" userId="bd522e22234dfd79" providerId="LiveId" clId="{3698D3C0-3F08-4D74-A670-553F1BA945EE}" dt="2024-11-10T19:27:37.716" v="1564" actId="1038"/>
          <ac:cxnSpMkLst>
            <pc:docMk/>
            <pc:sldMk cId="2691707959" sldId="317"/>
            <ac:cxnSpMk id="256" creationId="{ACAE00EF-4CD5-50F9-68C8-792BDF8C77E6}"/>
          </ac:cxnSpMkLst>
        </pc:cxnChg>
        <pc:cxnChg chg="mod">
          <ac:chgData name="Ron Keidar" userId="bd522e22234dfd79" providerId="LiveId" clId="{3698D3C0-3F08-4D74-A670-553F1BA945EE}" dt="2024-11-10T19:28:08.161" v="1565" actId="14100"/>
          <ac:cxnSpMkLst>
            <pc:docMk/>
            <pc:sldMk cId="2691707959" sldId="317"/>
            <ac:cxnSpMk id="270" creationId="{A81970D5-5C7A-92D0-5D86-CD58294D662C}"/>
          </ac:cxnSpMkLst>
        </pc:cxnChg>
        <pc:cxnChg chg="mod">
          <ac:chgData name="Ron Keidar" userId="bd522e22234dfd79" providerId="LiveId" clId="{3698D3C0-3F08-4D74-A670-553F1BA945EE}" dt="2024-11-10T19:27:37.716" v="1564" actId="1038"/>
          <ac:cxnSpMkLst>
            <pc:docMk/>
            <pc:sldMk cId="2691707959" sldId="317"/>
            <ac:cxnSpMk id="273" creationId="{4A5389FE-86B9-5682-45B0-C98691FB150F}"/>
          </ac:cxnSpMkLst>
        </pc:cxnChg>
      </pc:sldChg>
      <pc:sldChg chg="addSp modSp mod">
        <pc:chgData name="Ron Keidar" userId="bd522e22234dfd79" providerId="LiveId" clId="{3698D3C0-3F08-4D74-A670-553F1BA945EE}" dt="2024-11-20T03:34:46.183" v="2188"/>
        <pc:sldMkLst>
          <pc:docMk/>
          <pc:sldMk cId="1956831080" sldId="318"/>
        </pc:sldMkLst>
        <pc:spChg chg="add mod">
          <ac:chgData name="Ron Keidar" userId="bd522e22234dfd79" providerId="LiveId" clId="{3698D3C0-3F08-4D74-A670-553F1BA945EE}" dt="2024-11-20T03:34:46.183" v="2188"/>
          <ac:spMkLst>
            <pc:docMk/>
            <pc:sldMk cId="1956831080" sldId="318"/>
            <ac:spMk id="2" creationId="{8D01224E-3888-9420-37A2-F952FAE8220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3" creationId="{0685F77A-17A1-5151-3A78-7E29FC2A8DF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7" creationId="{3695FB78-B1BB-A3DD-EA97-DFBA9C74495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9" creationId="{B9CEBB32-1CEF-7B66-293D-C9627099438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13" creationId="{CB0AA101-0AE5-88BD-DE2A-C583BE11678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14" creationId="{2E02728F-F3AA-8C0E-94D9-89103A605EB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17" creationId="{53C36C44-5ABB-41C4-1B34-FFA95FCF4DF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18" creationId="{2935D9E1-4D2B-D863-82E3-C00B6CEF91E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20" creationId="{EA717DCD-4160-7F9A-090B-21E77D4C57B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24" creationId="{2DAA8409-F598-67E1-14BA-EC104C6626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32" creationId="{2BAA1861-1757-04DB-1819-211F57A3A38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34" creationId="{8F965DCF-0A9B-B1FC-1C22-0F54243A717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35" creationId="{C96B721E-8A41-0569-94AF-D480EC36ACD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36" creationId="{C6275D9E-BC03-EF07-879A-FA4031F80FD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37" creationId="{E54C56C9-C4C8-534E-B5F6-25D7394FC89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38" creationId="{3453A138-0E34-17B0-1965-FBEA8D72A381}"/>
          </ac:spMkLst>
        </pc:spChg>
        <pc:spChg chg="mod">
          <ac:chgData name="Ron Keidar" userId="bd522e22234dfd79" providerId="LiveId" clId="{3698D3C0-3F08-4D74-A670-553F1BA945EE}" dt="2024-11-20T03:32:36.311" v="2157" actId="3064"/>
          <ac:spMkLst>
            <pc:docMk/>
            <pc:sldMk cId="1956831080" sldId="318"/>
            <ac:spMk id="39" creationId="{94E15FA7-913B-5BA9-CDB0-1D49F4B5397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40" creationId="{4EAB284E-58F8-9308-28B4-A28C30C1FD2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42" creationId="{16F08B06-07EB-D5CF-D083-983B8B2BB56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43" creationId="{181687ED-239D-2586-FA37-8C2DE241457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44" creationId="{15137CDD-3AA9-F880-9DBD-B38377AC27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47" creationId="{ADA3133B-8678-22DF-DEAD-A2CD3C0BD23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48" creationId="{850257A3-7BAE-7C67-56AC-890A65414FF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50" creationId="{B0C2F95E-69F0-B9D5-0479-D44BD2A9462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51" creationId="{D090072A-2F43-08F3-47C8-7021999EFC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54" creationId="{46005232-7E19-7F67-0C8E-938ECB5F24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55" creationId="{765FBA79-E8D3-349B-C057-B5AF496E93A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56" creationId="{357ED164-9473-0775-7728-7A9615AB352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58" creationId="{7351C303-5A63-9B57-ECF8-6FD14BEBB55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59" creationId="{9847A6CC-B8E5-B31B-C5F7-094898B8CD56}"/>
          </ac:spMkLst>
        </pc:spChg>
        <pc:spChg chg="mod">
          <ac:chgData name="Ron Keidar" userId="bd522e22234dfd79" providerId="LiveId" clId="{3698D3C0-3F08-4D74-A670-553F1BA945EE}" dt="2024-11-20T03:32:36.311" v="2157" actId="3064"/>
          <ac:spMkLst>
            <pc:docMk/>
            <pc:sldMk cId="1956831080" sldId="318"/>
            <ac:spMk id="61" creationId="{AA16C05B-BAD8-4C18-F250-B78A72734375}"/>
          </ac:spMkLst>
        </pc:spChg>
        <pc:spChg chg="mod">
          <ac:chgData name="Ron Keidar" userId="bd522e22234dfd79" providerId="LiveId" clId="{3698D3C0-3F08-4D74-A670-553F1BA945EE}" dt="2024-11-20T03:33:15.977" v="2175" actId="1036"/>
          <ac:spMkLst>
            <pc:docMk/>
            <pc:sldMk cId="1956831080" sldId="318"/>
            <ac:spMk id="65" creationId="{B1A95538-BA28-2AC1-63DF-584CFB1887D2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6831080" sldId="318"/>
            <ac:grpSpMk id="5" creationId="{A162A7A7-6543-D66C-E2ED-C437827B956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6831080" sldId="318"/>
            <ac:grpSpMk id="12" creationId="{E1CC9EC2-2881-E18C-3048-9149BCEA2F2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6831080" sldId="318"/>
            <ac:grpSpMk id="15" creationId="{D802B054-3776-6EE3-5533-A06066000B6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6831080" sldId="318"/>
            <ac:grpSpMk id="19" creationId="{0F20C333-5037-27BC-699F-9EEF42EFF65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6831080" sldId="318"/>
            <ac:grpSpMk id="31" creationId="{DE924FF5-EEA3-F09F-931D-B1ABE0FD06C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6831080" sldId="318"/>
            <ac:grpSpMk id="52" creationId="{8756272D-AF99-62C9-C0DD-7B84D730C0BF}"/>
          </ac:grpSpMkLst>
        </pc:gr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56831080" sldId="318"/>
            <ac:graphicFrameMk id="4" creationId="{DA57C668-8828-827B-8959-2EA449B12C9B}"/>
          </ac:graphicFrameMkLst>
        </pc:graphicFrameChg>
        <pc:graphicFrameChg chg="mod modGraphic">
          <ac:chgData name="Ron Keidar" userId="bd522e22234dfd79" providerId="LiveId" clId="{3698D3C0-3F08-4D74-A670-553F1BA945EE}" dt="2024-11-20T03:27:20.731" v="2077" actId="20577"/>
          <ac:graphicFrameMkLst>
            <pc:docMk/>
            <pc:sldMk cId="1956831080" sldId="318"/>
            <ac:graphicFrameMk id="23" creationId="{ABA828C1-4FF8-5F18-BD2E-CB9DCD74FCA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6831080" sldId="318"/>
            <ac:picMk id="6" creationId="{8D4CE1B5-9702-B62B-A9B1-5EDC741BD81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6831080" sldId="318"/>
            <ac:picMk id="16" creationId="{B0F256F5-0B74-D156-359A-7EAD277B568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6831080" sldId="318"/>
            <ac:picMk id="46" creationId="{4924968E-CCB0-89F0-4C10-F64E361C64F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6831080" sldId="318"/>
            <ac:picMk id="49" creationId="{7ABB6F58-7DA9-793C-A068-E33D98B425B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6831080" sldId="318"/>
            <ac:picMk id="53" creationId="{C402FF26-07C0-2BD4-F183-2A351B79CAF8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8" creationId="{6D18DD7F-14FB-87EB-C847-DA0EE71970F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10" creationId="{B73A5C3A-BD4D-00BE-7C99-3120E02E35E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11" creationId="{1550D338-EB25-455D-081C-544AD18D172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26" creationId="{0C67DB49-BED3-92F0-0635-BE215D9F36A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27" creationId="{9D7C1B3E-BBBB-3E56-22D9-38E49181A9F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28" creationId="{83351FC4-9727-E686-5C90-0B2A9F22205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29" creationId="{7C4DEDC5-E6B0-0E2B-C8A2-FA8D12919FA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30" creationId="{7DEBAB19-7B24-68F9-8D46-CC2F6B309D1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33" creationId="{23A33DB4-93E9-BA0C-84C8-CE99ADE5383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41" creationId="{3BC18817-DF17-DDA9-C4DD-6671FFCA7BE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45" creationId="{56986165-B7B6-B0FC-7597-B11D3A44015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57" creationId="{28ACB119-F7C0-1978-7842-30E506BF4A2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60" creationId="{53281494-3C24-1D95-C96A-F2E3AE8AA59D}"/>
          </ac:cxnSpMkLst>
        </pc:cxnChg>
        <pc:cxnChg chg="add mod">
          <ac:chgData name="Ron Keidar" userId="bd522e22234dfd79" providerId="LiveId" clId="{3698D3C0-3F08-4D74-A670-553F1BA945EE}" dt="2024-11-20T03:33:46.666" v="2184" actId="1035"/>
          <ac:cxnSpMkLst>
            <pc:docMk/>
            <pc:sldMk cId="1956831080" sldId="318"/>
            <ac:cxnSpMk id="62" creationId="{AA6C6BFB-275A-82C9-D275-3637CC25CF1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63" creationId="{27EB4F64-6236-675D-780E-055A59007B9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66" creationId="{FB6ECE1F-8525-4107-1342-0326E0684E3F}"/>
          </ac:cxnSpMkLst>
        </pc:cxnChg>
        <pc:cxnChg chg="mod">
          <ac:chgData name="Ron Keidar" userId="bd522e22234dfd79" providerId="LiveId" clId="{3698D3C0-3F08-4D74-A670-553F1BA945EE}" dt="2024-11-20T03:33:31.206" v="2177" actId="14100"/>
          <ac:cxnSpMkLst>
            <pc:docMk/>
            <pc:sldMk cId="1956831080" sldId="318"/>
            <ac:cxnSpMk id="67" creationId="{30B09378-F981-6D83-E806-F490A08713E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69" creationId="{10D369C2-FD30-062E-1FC3-1B4C322868B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72" creationId="{2D38D1A5-558F-8D7F-D08E-55AA3F2A511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75" creationId="{A9BBFC08-3B3C-0837-0664-49634A028DAB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89636394" sldId="319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5" creationId="{AA394104-7EEB-47CF-EE94-510C1644E87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6" creationId="{37B71AFC-98E3-0FD9-C1EA-E4EF3985CB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7" creationId="{0636F433-2784-3784-992E-1D0FE25608F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8" creationId="{8F9C698D-38AC-D135-E785-3A4D98C00D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9" creationId="{76E34F3F-2600-8C84-7A24-67C633811C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13" creationId="{91EA92D6-A424-2F8A-0D90-1576EF1EB35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15" creationId="{D07A8371-21D3-4018-4BE4-2DB1B2AB743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16" creationId="{6541E1A5-86C0-0930-3591-57E86EA1005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17" creationId="{633C2471-478A-770E-2511-0B648CA7A21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19" creationId="{8CCA7B70-BD06-E764-68BE-25E84F56F07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21" creationId="{710B3CB6-3E75-4791-BE2B-85C6E99D17E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24" creationId="{BCE0C7C3-0BF2-EF21-2377-0B12CDFB11E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25" creationId="{3B910329-89FF-1D79-B370-AE943FEBCD2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42" creationId="{FFC7D431-E4EF-D0F8-430E-19AFD0E3941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52" creationId="{29BF8EA8-805F-AC7E-D32A-F44E0F3C9D2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61" creationId="{FC3D7006-C14B-C399-EDC8-197D543B0BF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82" creationId="{76E8EA2F-E20A-4C09-C997-EADFCC8445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88" creationId="{C2929A24-11F1-C316-7E43-8DFB10E29965}"/>
          </ac:spMkLst>
        </pc:sp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11" creationId="{E3096DD6-641E-72C8-C048-2DA76FA072B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14" creationId="{96C61A20-7BBE-2843-E1E8-434ED80D521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20" creationId="{803835A4-ADBC-0287-5F0A-84D016D3B9F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22" creationId="{0A38A198-EDD1-7C8F-B0DE-97857FF0DD3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30" creationId="{CD07777E-AB36-DFA1-169A-39F6FECEFD4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32" creationId="{9CB6C77B-0CF7-36CE-6FEC-FF67E18F166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34" creationId="{27D975E4-7A5F-50D8-CC25-0356536FF0D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37" creationId="{E6731AD4-3753-28C5-E37C-B99FF1CDC91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39" creationId="{23A6E3FE-4338-5A78-4B58-DC2986B663A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41" creationId="{B0E2E149-C3F6-0730-4203-CDB60B535B0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44" creationId="{843B5C8E-13FE-146C-81DA-AFFD67CA6DD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47" creationId="{BC1AB592-717A-D1E9-F9DE-E20797EE31D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51" creationId="{9D796123-76A7-1A32-78F1-87AF6195888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53" creationId="{27648043-2333-108A-9A93-0E657E6591A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56" creationId="{6834949A-797A-5C52-1D53-B2FEA79762C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68" creationId="{759E7A7D-6B92-8914-25BA-7C70D9706FD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71" creationId="{14CE07A6-AAA0-C2CC-656D-95808C7DE94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77" creationId="{E8E50F33-5F91-78B9-B5EF-A39606650E4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79" creationId="{7C7158EC-CF15-E276-7480-1E56C2FFE2E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83" creationId="{68A3A637-F88C-FBEC-6DB0-8A1CE3E2B48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86" creationId="{6789E299-CCF1-3C8E-B53E-BB767279907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87" creationId="{A9F99927-137A-E9FD-A8DF-B860FEE7AAE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91" creationId="{896F86B9-44E6-D3B5-83B5-C4C5A807A87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92" creationId="{79A26D11-4ED2-2D1C-3814-7CC503A8BC49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25567996" sldId="32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325567996" sldId="320"/>
            <ac:spMk id="2" creationId="{EDA2CBD8-ACF3-FAB1-3306-4292E613E775}"/>
          </ac:spMkLst>
        </pc:sp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93229831" sldId="32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393229831" sldId="321"/>
            <ac:spMk id="2" creationId="{EDA2CBD8-ACF3-FAB1-3306-4292E613E775}"/>
          </ac:spMkLst>
        </pc:sp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61920262" sldId="322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661920262" sldId="322"/>
            <ac:spMk id="2" creationId="{6E2EA90F-262B-44FA-188B-40F48AD6CD2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61920262" sldId="322"/>
            <ac:spMk id="5" creationId="{1A5F78E8-253F-44D0-378F-0682A3ADEAF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61920262" sldId="322"/>
            <ac:spMk id="6" creationId="{3C5D4EC4-6998-6072-0D2C-5FAA9921AE5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61920262" sldId="322"/>
            <ac:spMk id="9" creationId="{51A6C49A-2E9F-071C-D8A6-A0F2EA849E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61920262" sldId="322"/>
            <ac:spMk id="13" creationId="{74E4938B-F0AE-8838-6851-EF1AF740E8B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61920262" sldId="322"/>
            <ac:spMk id="14" creationId="{5905D15D-FCD4-98DF-660F-B549CCC1F43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61920262" sldId="322"/>
            <ac:spMk id="15" creationId="{AF48A073-3C4C-830D-905E-A24A043B4C46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661920262" sldId="322"/>
            <ac:grpSpMk id="3" creationId="{FA906901-D599-B141-2BC3-42562243554C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661920262" sldId="322"/>
            <ac:picMk id="4" creationId="{2D992195-39C6-9279-352F-56B8B77098F1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661920262" sldId="322"/>
            <ac:cxnSpMk id="8" creationId="{40E98A72-B500-55CC-8978-BED2F9FF4AD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661920262" sldId="322"/>
            <ac:cxnSpMk id="11" creationId="{CD79C408-F9AD-10C7-EFC3-92D18E60585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661920262" sldId="322"/>
            <ac:cxnSpMk id="17" creationId="{BC2693F4-8BC8-9BA6-F75F-34FA4858ED4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661920262" sldId="322"/>
            <ac:cxnSpMk id="18" creationId="{1A2E4A97-C44F-B8BE-8324-9CA5BB8EC06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661920262" sldId="322"/>
            <ac:cxnSpMk id="21" creationId="{BCE0CDAC-13EB-0466-F010-4B2CCA009607}"/>
          </ac:cxnSpMkLst>
        </pc:cxnChg>
      </pc:sldChg>
      <pc:sldChg chg="addSp delSp modSp mod modNotes">
        <pc:chgData name="Ron Keidar" userId="bd522e22234dfd79" providerId="LiveId" clId="{3698D3C0-3F08-4D74-A670-553F1BA945EE}" dt="2024-11-15T03:02:40.721" v="1819"/>
        <pc:sldMkLst>
          <pc:docMk/>
          <pc:sldMk cId="3127032368" sldId="323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2" creationId="{7D66B736-BA21-A3E7-3B68-EA5C25E6CB6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3" creationId="{EA9B9D24-7EA6-3FB5-3F69-E1952E80451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5" creationId="{9BE396E5-0BAD-297C-B1A0-7FBBA301D6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8" creationId="{817BB199-CE53-CE81-5CDA-C8821186C829}"/>
          </ac:spMkLst>
        </pc:spChg>
        <pc:spChg chg="add mod">
          <ac:chgData name="Ron Keidar" userId="bd522e22234dfd79" providerId="LiveId" clId="{3698D3C0-3F08-4D74-A670-553F1BA945EE}" dt="2024-11-15T03:00:14.374" v="1817" actId="1076"/>
          <ac:spMkLst>
            <pc:docMk/>
            <pc:sldMk cId="3127032368" sldId="323"/>
            <ac:spMk id="9" creationId="{CFFFFFB3-E644-0CA6-EC8E-82C1E6B8613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10" creationId="{55BC07DB-924C-0058-602E-334FEC8F3C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16" creationId="{47BEA703-448D-4E43-ABA5-04151F81CF6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23" creationId="{2C80551B-3875-A41D-9C11-2189323D008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73" creationId="{D9A714B9-C469-52CF-416E-8652B5D683D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81" creationId="{5D440DCF-9807-96B0-8ED7-F62F8B20860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88" creationId="{84B0C0EA-E1BC-22EA-4FBA-4B160504348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106" creationId="{6CA3F9AB-473D-4843-A447-4D0724F3950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1040" creationId="{3036A34F-87E3-4CAD-910D-E76DFED40169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127032368" sldId="323"/>
            <ac:picMk id="7" creationId="{CE0A0B2E-B32C-3E12-8443-DEC701D2042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127032368" sldId="323"/>
            <ac:picMk id="53" creationId="{9E4FFC7B-2818-49AF-601C-FFCA92B8AF31}"/>
          </ac:picMkLst>
        </pc:picChg>
        <pc:cxnChg chg="mod">
          <ac:chgData name="Ron Keidar" userId="bd522e22234dfd79" providerId="LiveId" clId="{3698D3C0-3F08-4D74-A670-553F1BA945EE}" dt="2024-11-15T02:46:11.593" v="1615" actId="14100"/>
          <ac:cxnSpMkLst>
            <pc:docMk/>
            <pc:sldMk cId="3127032368" sldId="323"/>
            <ac:cxnSpMk id="22" creationId="{01A6B392-CD60-3071-06E2-E94E47E03A9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127032368" sldId="323"/>
            <ac:cxnSpMk id="82" creationId="{D0EDEB23-3381-CF40-1BC4-3A1E76AF7C2A}"/>
          </ac:cxnSpMkLst>
        </pc:cxnChg>
        <pc:cxnChg chg="mod">
          <ac:chgData name="Ron Keidar" userId="bd522e22234dfd79" providerId="LiveId" clId="{3698D3C0-3F08-4D74-A670-553F1BA945EE}" dt="2024-11-15T03:00:19.698" v="1818" actId="14100"/>
          <ac:cxnSpMkLst>
            <pc:docMk/>
            <pc:sldMk cId="3127032368" sldId="323"/>
            <ac:cxnSpMk id="110" creationId="{FB0F4F5E-9752-4378-B44B-2AF2DF94A47B}"/>
          </ac:cxnSpMkLst>
        </pc:cxnChg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3330304884" sldId="32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2" creationId="{CE000EE7-8806-AC6F-D889-80DEE05A54A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3" creationId="{8AA8209D-B5DB-D410-98FD-543EE9ADA08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4" creationId="{759F18DF-17C5-90E3-404F-562FCD576EF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7" creationId="{7D5EC1F2-C642-3325-70B6-F971035A2D8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8" creationId="{AD33299A-FDC3-FF9D-88D1-2AE2B393708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0" creationId="{BB62711F-F4B8-3A80-0C82-6511AEA4BFB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2" creationId="{A33D1697-4A24-4113-771D-F5299F30D00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" creationId="{6C2ABD77-DC60-5DF3-7CBE-CF926516BE2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6" creationId="{F0C7EDF0-6EF3-0326-56FD-872B4701AC7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7" creationId="{D99E7423-C6ED-34D4-FDAD-FD62B706CDE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8" creationId="{DFCF4DF9-869F-D5D6-7E61-A71214DC6D6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9" creationId="{57C48ECD-E5E5-3C49-4625-7D516961E0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20" creationId="{92268FAB-6414-2ADC-7589-9DC6ECFA61F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21" creationId="{BB1F5EB7-BF18-73DD-4590-C99CB01310C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22" creationId="{B8B91DBA-E083-9D5F-3B34-F8235B65928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23" creationId="{749CEFA0-2898-1351-13B6-2BFA440D384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24" creationId="{BFE20E0D-739E-C0F5-6371-E6760E62CC4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25" creationId="{16B09CBE-39C1-4B45-6CA2-C96ED138EDD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26" creationId="{C7D6A16C-9736-D0F1-F81D-09AD81930B6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29" creationId="{C93BEB44-10AE-5F3A-193A-EA745735AB7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30" creationId="{326B3471-0489-59F8-4211-7EE4CC2851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31" creationId="{ABE9882A-FA20-EB28-6996-3A0E2864F98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32" creationId="{F6C5E14C-7B52-E6FF-E14A-38CA671BFDB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33" creationId="{8BE7B942-AF81-E0D5-DA6B-BFB305A7A23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34" creationId="{C1C5759E-86AA-F172-1AB9-73112F7107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35" creationId="{4FE0BFBA-F925-5768-4DBB-D7E109382A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38" creationId="{0CFA8CF1-EF2A-B80F-7878-9F20ACBDBAD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42" creationId="{2D81C8C2-6936-4572-E081-73192F38517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58" creationId="{7F1BEDE7-98AF-41D0-242D-21D55826EDB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66" creationId="{C3C00D33-3D95-6FE9-9084-1190FAE9B67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70" creationId="{B55DDF73-66EB-E297-F5E3-1A592869FF9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74" creationId="{860D88F8-5FE3-F1EB-D6F3-96DDA0C03F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86" creationId="{F377E9C9-EB13-E721-6B7D-BC6700775D4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91" creationId="{EB986DCD-604C-8D9E-7138-7FE1216EFB9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93" creationId="{BC92677F-7221-32DA-AA7B-2C19F9D9B6E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94" creationId="{B39C4B69-3B49-51D5-5E66-5B958B453F6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95" creationId="{07C31204-6DE8-E660-460B-31AAF3E222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96" creationId="{9AB1208C-4E1B-D262-59A8-BE8EE789063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97" creationId="{3C5AD7CE-DF9B-942D-6DC3-D4144D8CB3E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98" creationId="{B6F1B94E-187A-3F79-F8B1-54C08543C8E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99" creationId="{B8D715A0-C27D-91FC-9F05-CAE86DABC5F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00" creationId="{AE563D60-45CD-AF6B-D7C0-B5D3E0BEB90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03" creationId="{E5F4510E-4128-D166-784C-38C8638D3A1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07" creationId="{AABE5C66-E680-3691-034E-C197A08644D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08" creationId="{ECBDD1D4-0C3F-B5ED-CC94-ACE398B4B2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09" creationId="{1068FD93-9279-9B40-703C-A00C527810F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13" creationId="{7D2DA312-F8A5-3444-5692-CB19009FFC8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14" creationId="{38048695-5196-63E6-3477-5028B56CE91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15" creationId="{65BD7F95-B59E-A162-2ACF-0B259313467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16" creationId="{4622A60C-A8E8-9FDE-A6E1-0F587C08C57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18" creationId="{DF2D9C07-617A-8E74-449C-867BF7062F4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19" creationId="{D61EADD2-C498-654C-0D8F-B4F5651A869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20" creationId="{CF5E461E-24D4-3093-11B6-3A0CE8E2976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21" creationId="{8127D1CB-6B48-C292-1DAC-E9E00BDC02F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24" creationId="{7201515A-CDD3-279C-CDD1-467679D1082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25" creationId="{BFE324B2-5A9D-37B2-0F72-6BB3BE2F3B0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26" creationId="{04F23BC4-3200-249E-2373-D9BA0AC66F4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27" creationId="{B3E421ED-1FE6-B408-A4AB-FCFCD1ED10D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28" creationId="{BB5324E6-8231-C626-D9F1-ABD6C08F006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1" creationId="{A96BE965-AA0C-C14C-6ABC-CDE1CC40E49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2" creationId="{D6FF7089-278E-B51B-6C58-D0558AF930A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3" creationId="{CE488F85-C801-0AC6-4F57-7D6FA3CFBCE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4" creationId="{B203C7F4-7701-9956-9A36-05F932EA08A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5" creationId="{331CAE3E-540F-F313-5E1B-074276A8CA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6" creationId="{41A9B246-D538-2240-E48B-C173B9C559A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7" creationId="{40906A38-27C7-9EF8-7FFD-E602A596AC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8" creationId="{0F96F61C-D172-2B2A-2C93-3BCB91876AA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9" creationId="{17762AAD-D1DA-1F16-8CC7-A39CFB53082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40" creationId="{9785AC1B-EA30-025B-2F60-E08E2B5DB12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41" creationId="{F6EF7817-A246-42CC-C434-6EC17513BF8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42" creationId="{90FD03E9-B309-6B05-B69D-01D48B163B4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43" creationId="{E30B0E0B-E7F2-D461-2838-65354B53903F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330304884" sldId="324"/>
            <ac:grpSpMk id="15" creationId="{79FD8A57-84ED-072C-EB45-8A714369C10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330304884" sldId="324"/>
            <ac:grpSpMk id="49" creationId="{6C61769A-CFED-A4AF-652D-E60B691E9AA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330304884" sldId="324"/>
            <ac:grpSpMk id="51" creationId="{5CC59612-80CB-119B-ED28-45DE2C399DB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330304884" sldId="324"/>
            <ac:grpSpMk id="57" creationId="{B92428AF-68AF-6C31-4CDB-3C6A5DB4013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330304884" sldId="324"/>
            <ac:grpSpMk id="78" creationId="{8A10E82E-F7A8-6A58-4A09-2366E6C3E0F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330304884" sldId="324"/>
            <ac:grpSpMk id="90" creationId="{3B7AE915-46B5-F284-41B0-10C32732A66B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30304884" sldId="324"/>
            <ac:picMk id="5" creationId="{60D1814B-9E3E-7E6A-1472-617F368FE6F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30304884" sldId="324"/>
            <ac:picMk id="9" creationId="{35325444-45A5-1286-4298-415882BDDB6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30304884" sldId="324"/>
            <ac:picMk id="41" creationId="{4E79E656-B24F-E5FC-9C35-05B17D582F24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30304884" sldId="324"/>
            <ac:picMk id="54" creationId="{A6805435-D83E-76EB-D81D-5B339EF00CD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30304884" sldId="324"/>
            <ac:picMk id="87" creationId="{2ECA8A03-92DE-9BE2-F8D9-AFC3CA52A9F1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30304884" sldId="324"/>
            <ac:picMk id="122" creationId="{E0B6FDBB-EA22-AA5B-49EF-81DC46B4DED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30304884" sldId="324"/>
            <ac:picMk id="1026" creationId="{BE2A3228-2941-0EC9-3315-AD0D052812B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30304884" sldId="324"/>
            <ac:picMk id="1028" creationId="{803A7D54-28D2-BD05-8060-C97CFB09D65C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4" creationId="{463B4A2F-965F-4DB6-0A87-BECC1651A59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37" creationId="{ADAF8E7C-CB0B-4EEF-98AC-DF7DB067E2E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39" creationId="{CB8DA923-42B5-E836-C874-25F9C30431E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40" creationId="{C9C33259-44DC-281D-EC99-660177ED5EF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43" creationId="{03DB5A57-F198-0688-4B91-016C3C24510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45" creationId="{3B8D8686-F882-9E6A-8791-164B6A0E885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47" creationId="{E0CCF959-7F88-1F22-0151-504FBBB032B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48" creationId="{54763A21-B893-F381-53AD-8EBEBF625AF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50" creationId="{6ABEF1E1-07C0-C84C-C0C8-C4886476D0C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52" creationId="{8D4B6383-9C62-613B-953A-7447C7D131E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55" creationId="{2F788790-F2E1-DF1F-C52A-2C3D39B19FF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56" creationId="{A92C6609-8402-433C-8895-02282EF1219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59" creationId="{4B9807EA-C275-9569-032D-874D13EF153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60" creationId="{3552F4F6-2684-9772-70B8-37CCBD5C1C3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65" creationId="{2F9B3B9B-D20E-9866-9AD9-59912E1C46D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68" creationId="{F783391A-CE15-EFE8-B961-499C7BFF146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71" creationId="{1B3111F8-A98D-F4F8-A679-54FD5D33130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76" creationId="{DEB2619C-AE50-8E67-7014-401DD17633C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88" creationId="{B1334C1A-B74E-5D4E-8070-2F178895DD9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89" creationId="{95955D25-7214-7862-13E7-81752E49DD5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92" creationId="{48F1DA07-701B-E51B-472E-B8C8227E0DC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01" creationId="{FAEB2BE2-CE75-F579-E472-7397F088E6B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02" creationId="{E5ABFF15-47A4-34A8-F345-E1786A95546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04" creationId="{7EB7C7E8-4B42-28BC-C43C-A67AA47A001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05" creationId="{4552E789-E39A-D4F8-0D02-C494C1520B0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06" creationId="{EC0A191B-F08F-1EBA-5124-CB7C0980FD0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10" creationId="{7A32230B-E26E-76FD-06DE-95A028A9F57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11" creationId="{52C2EDCA-67F7-06DB-21FC-AEBB06DEF4F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12" creationId="{D1291A20-E298-F0D8-348C-6D0343B4A90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17" creationId="{5523AD02-9222-BE95-38A6-0D389EFBDA4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23" creationId="{4F6FCCE7-4263-49C5-213A-81E4184FD24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44" creationId="{73ABFB5D-B2C0-8AB3-F76B-DFAFD6648AB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45" creationId="{9A480B20-19E0-2E9B-5FFD-485AAE63F32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46" creationId="{D414B4C7-DCBE-ADEE-E8DD-2B21BA6BADE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47" creationId="{D0CF563F-A2EA-DDE9-D353-7A3D5AC220C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48" creationId="{80A5E65C-657C-9C4F-CB5A-903217B7122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49" creationId="{A69C00E9-02E1-6B53-F315-A8CA3C3292C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50" creationId="{C6475D6A-1824-ACD6-B65D-DCB665DD4C7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51" creationId="{FE3E640F-24A9-4F11-1C43-399706F6CA81}"/>
          </ac:cxnSpMkLst>
        </pc:cxnChg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3913557010" sldId="32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2" creationId="{93C04013-AD4D-C688-3ED5-2F0F798F5A1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3" creationId="{42BCF4FB-D40E-DD06-1894-07B84CA12B7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5" creationId="{9BE396E5-0BAD-297C-B1A0-7FBBA301D6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10" creationId="{55BC07DB-924C-0058-602E-334FEC8F3C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11" creationId="{3AB22969-5116-4903-87BC-5103C382144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12" creationId="{AC9E7723-AE45-1C04-039E-79A7DC0F09F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19" creationId="{09A54FFB-B9E1-E005-4C32-E0C6F12B025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24" creationId="{60011D75-95AD-DF34-BEF4-98029FB45D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30" creationId="{E3786DE5-A757-5443-B325-352A5F6C5DB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32" creationId="{99E219FC-4E3F-6FA4-FF71-AE2712A706D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38" creationId="{65BCA08D-6914-4FA9-6843-486544AB288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40" creationId="{61B43875-10FB-89AD-15EC-62AA6841E7A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54" creationId="{937B51B3-D276-C502-FD50-11FDDE5EA8D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56" creationId="{CADE5DE7-4F52-174E-EBC3-46541AC6556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59" creationId="{D9ED2C1B-B6F3-3714-3952-8538F53A2C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64" creationId="{526D4A2B-AD50-1A1B-D68C-708D17F554C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67" creationId="{294E4708-B74D-1E94-9409-4D07C113658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72" creationId="{CFC39A3D-7F2B-DCAC-BC41-28BE3C6B2C5F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913557010" sldId="326"/>
            <ac:grpSpMk id="14" creationId="{10EB6011-8417-E5C8-0D15-178F50E34FB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913557010" sldId="326"/>
            <ac:grpSpMk id="25" creationId="{8A455404-AA39-86A9-E4CC-9995A3E4E45F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913557010" sldId="326"/>
            <ac:grpSpMk id="26" creationId="{6D4C013D-364B-A205-D343-8216ECC7D13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913557010" sldId="326"/>
            <ac:grpSpMk id="31" creationId="{852D973C-CC51-9935-1629-85E031D82559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913557010" sldId="326"/>
            <ac:picMk id="7" creationId="{CE0A0B2E-B32C-3E12-8443-DEC701D2042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913557010" sldId="326"/>
            <ac:picMk id="17" creationId="{862C16C8-7216-37FF-8F6E-033E5E44D1E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913557010" sldId="326"/>
            <ac:picMk id="22" creationId="{DF982C7A-66E1-9AA1-51CB-9E1E9F8B60C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913557010" sldId="326"/>
            <ac:picMk id="28" creationId="{7BBE6DFE-C2EA-D853-1B46-854B2393BF4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913557010" sldId="326"/>
            <ac:picMk id="37" creationId="{CE9BE331-3178-622F-B371-F7E3E4DB7290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913557010" sldId="326"/>
            <ac:cxnSpMk id="51" creationId="{8FD6E9B4-2C43-771E-BDD3-B8342AAD8B2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913557010" sldId="326"/>
            <ac:cxnSpMk id="62" creationId="{CD002F19-C71A-2AC4-0031-B82E26D4A22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913557010" sldId="326"/>
            <ac:cxnSpMk id="66" creationId="{4DEDEFB5-CC01-AC30-AE65-9CB4E9F58C2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913557010" sldId="326"/>
            <ac:cxnSpMk id="70" creationId="{8EA89648-6381-8C96-DE0A-865C7564E47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913557010" sldId="326"/>
            <ac:cxnSpMk id="78" creationId="{BC4D2923-FB01-76D9-33D7-120F7F0B8E8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913557010" sldId="326"/>
            <ac:cxnSpMk id="80" creationId="{699B1EAD-DCEC-DBD6-B08B-B4BBD8586A4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913557010" sldId="326"/>
            <ac:cxnSpMk id="86" creationId="{5ABCCD54-A421-0BD9-1765-3D659FA393D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913557010" sldId="326"/>
            <ac:cxnSpMk id="88" creationId="{D2191069-30C0-0D8D-655E-49A038F9DB76}"/>
          </ac:cxnSpMkLst>
        </pc:cxnChg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618883436" sldId="32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5" creationId="{9BE396E5-0BAD-297C-B1A0-7FBBA301D6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10" creationId="{55BC07DB-924C-0058-602E-334FEC8F3C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11" creationId="{6D4AB38D-A119-2ED2-B5FB-9794F8D7AB2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22" creationId="{FF6FACC6-7CBD-6FF3-2BE6-DAF2F59CD9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26" creationId="{4E159ABD-CDD3-2F95-0E2C-915873DC533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28" creationId="{F31D0B1D-31E9-48B3-DA38-97D3D273D06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30" creationId="{D50203F6-29B9-AE77-9320-F781793FE24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46" creationId="{88F82D75-77E2-1831-A972-12C4E77BFEA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48" creationId="{BFD8F7A4-32B5-17F5-B995-7E8E323C70E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50" creationId="{F078CEBB-65D1-D38E-BF22-E71D15AFD6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74" creationId="{47F8C53B-0861-D057-0488-3ABDE42D968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85" creationId="{509B1A5B-02BA-4B08-F0CD-6575EB9CF6B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90" creationId="{163C2A2D-055A-464A-865B-600933103B3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97" creationId="{EF9D8074-0514-B9FA-29B8-113116CB807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98" creationId="{FDEB2C20-7AD5-98B7-652A-4F1A1C9C03C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99" creationId="{E9089D09-3319-67C0-E1D9-CECA3F4F15B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100" creationId="{D307072F-EAFD-4824-29C2-74F27888DEA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102" creationId="{F90F8FC1-BBEE-9596-16A6-509020D5798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147" creationId="{393A2400-6B06-4EAC-BB38-70DC1F1924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152" creationId="{13450B07-1690-4C24-A8DA-D301A55E263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153" creationId="{6AE97E37-BACA-4161-B24E-EDE22DD81C2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156" creationId="{5FE0A1B6-C95C-4F84-8009-9D01EF99978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160" creationId="{AA3BED15-7952-464B-87AD-6F376583B5E2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18883436" sldId="327"/>
            <ac:grpSpMk id="23" creationId="{C993480E-6A53-B5CA-ECEA-D36A32D1D69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18883436" sldId="327"/>
            <ac:grpSpMk id="24" creationId="{4EF54B28-C3EE-988E-C04A-3F0AC2AB031E}"/>
          </ac:grpSpMkLst>
        </pc:gr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18883436" sldId="327"/>
            <ac:graphicFrameMk id="150" creationId="{8C931008-E723-41E8-95E0-270FA5E6C1E8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18883436" sldId="327"/>
            <ac:graphicFrameMk id="151" creationId="{E38ACCC2-F299-46E3-8DCD-DB30CD53AB6A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18883436" sldId="327"/>
            <ac:graphicFrameMk id="158" creationId="{B2C243E6-2AC5-413F-A4E7-1C8E8188053A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18883436" sldId="327"/>
            <ac:graphicFrameMk id="164" creationId="{E4085745-FEFD-41A5-BF9C-59B2D4C7CE6A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18883436" sldId="327"/>
            <ac:picMk id="7" creationId="{CE0A0B2E-B32C-3E12-8443-DEC701D2042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18883436" sldId="327"/>
            <ac:picMk id="21" creationId="{A014713B-EA4F-6856-5E8A-03C16E585AD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18883436" sldId="327"/>
            <ac:picMk id="25" creationId="{87F276FC-8DFB-7A13-1D04-2C7A2BB35FD2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18883436" sldId="327"/>
            <ac:picMk id="101" creationId="{219BBF6E-37C2-464B-9959-334FD3CC501A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18883436" sldId="327"/>
            <ac:picMk id="113" creationId="{6FF7CD34-B730-4FC5-B971-D8C548294E45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18883436" sldId="327"/>
            <ac:cxnSpMk id="29" creationId="{129977F3-12C1-4E86-9B33-54867C51DDA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18883436" sldId="327"/>
            <ac:cxnSpMk id="58" creationId="{00ABEEC7-C22B-9220-4C52-D9924CD99B2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18883436" sldId="327"/>
            <ac:cxnSpMk id="66" creationId="{746548A2-20C2-66CF-157C-F2E45B83557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18883436" sldId="327"/>
            <ac:cxnSpMk id="86" creationId="{78BDEFD8-3EF6-5B1A-2E4B-728240D2DEA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18883436" sldId="327"/>
            <ac:cxnSpMk id="89" creationId="{07095E3F-5859-4F3C-A8B5-66E088445F5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18883436" sldId="327"/>
            <ac:cxnSpMk id="93" creationId="{E8697800-467F-87C4-D19E-327F7166873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18883436" sldId="327"/>
            <ac:cxnSpMk id="1037" creationId="{C906E48C-B4FD-41A1-8D59-689D945A3CDF}"/>
          </ac:cxnSpMkLst>
        </pc:cxnChg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436059809" sldId="32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2" creationId="{5879EEE8-B06F-C0AA-30D9-756C71A3ED5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3" creationId="{507D10CE-3FC3-7BC2-AA7D-3D435B68646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4" creationId="{741C8CDF-BE42-DCB1-5854-638405CAF22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5" creationId="{261BC998-23CC-0D23-8CC4-AC54EE4DE1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6" creationId="{A71336A7-4DB8-8C79-D11E-DD05601824B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10" creationId="{C25CD1C7-C684-55DD-2DE4-5E278586DF4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14" creationId="{36AD23D4-BA88-7D88-F7E7-2AD6ED9EBF9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15" creationId="{55AD652B-7023-8486-8059-57D8D74B344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27" creationId="{3AB83F3C-A2F0-12C2-E03F-BCF215C5157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29" creationId="{69CC3696-F447-BE99-4640-832A2D2E364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30" creationId="{30894DC9-7388-E373-9C07-9F73E5A3D9C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31" creationId="{7A12CB72-F0E5-B7BF-A268-1B88F8F7657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32" creationId="{4756AA2D-6CD8-5766-2511-65D36733B43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35" creationId="{4E0A0403-47E7-78D6-72EF-BDCA7240064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36" creationId="{73682F23-0C46-2652-94A3-4321BFF2F8F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37" creationId="{E90162EA-0146-928D-AF2C-681E715A3BF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41" creationId="{FC1A7C13-D082-40DA-51FD-F425CFC3974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42" creationId="{95286C17-A125-0485-6966-59FDF13C74A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43" creationId="{C1BE7CB3-42C0-6133-73C8-8DB0F12A1DB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45" creationId="{8FA1EF60-9748-0FD7-F51A-7BAAF196F78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46" creationId="{3001635D-D314-87DE-B3C5-AA0D532A8C4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47" creationId="{B2646747-15D8-B440-0730-D4B62A77EF0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48" creationId="{2BD99DBC-BC54-218F-542F-1221E13E6FC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49" creationId="{6D84F308-2E75-4B99-D6E0-2AB1EB39C292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436059809" sldId="328"/>
            <ac:grpSpMk id="24" creationId="{6641B23C-EA08-BEA0-7CEE-47793465CE62}"/>
          </ac:grpSpMkLst>
        </pc:gr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436059809" sldId="328"/>
            <ac:graphicFrameMk id="16" creationId="{644E7AD4-CEAD-6E66-84B3-E9039FF6635B}"/>
          </ac:graphicFrameMkLst>
        </pc:graphicFrame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36059809" sldId="328"/>
            <ac:cxnSpMk id="20" creationId="{834747D3-8284-C7A7-2270-02A428DD4A6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36059809" sldId="328"/>
            <ac:cxnSpMk id="21" creationId="{38BD0049-78CF-072B-8E9D-B589CB8A52A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36059809" sldId="328"/>
            <ac:cxnSpMk id="22" creationId="{B846614D-D733-88B2-00F3-6BDC09030D8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36059809" sldId="328"/>
            <ac:cxnSpMk id="23" creationId="{208FD369-ACB6-D4A8-17DD-8646262D3DE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36059809" sldId="328"/>
            <ac:cxnSpMk id="26" creationId="{FD07D479-5A20-7EAA-1D90-045342BD047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36059809" sldId="328"/>
            <ac:cxnSpMk id="28" creationId="{7A675AE8-8372-852B-C847-FD31A9866988}"/>
          </ac:cxnSpMkLst>
        </pc:cxnChg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3265224847" sldId="33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2" creationId="{15FFFF2E-7605-4905-B239-2F1537E1D80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3" creationId="{D24E716E-EEA0-D2BE-D470-844DBB6812C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4" creationId="{B9259154-74B1-8EA6-27E8-2C0B683D31E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6" creationId="{6ADE87BA-A6B6-588D-FB8D-BF0DF02648C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9" creationId="{04694702-6A85-0CCC-35A8-462E3D1AA13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39" creationId="{21BFEEB5-A39E-B284-4B24-202C8C74E16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78" creationId="{B58A3450-8A62-4AAE-3510-4811966D510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79" creationId="{58F40A20-DE12-09C1-FFD2-6EAAD6A9371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85" creationId="{1BE6810C-42F2-FABB-06F3-14CFBEA1F7E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97" creationId="{0B49D036-F266-3613-4810-B55A990BFCDF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265224847" sldId="330"/>
            <ac:picMk id="10" creationId="{56F6A782-03FE-4D7E-9864-713BE457AEB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265224847" sldId="330"/>
            <ac:picMk id="77" creationId="{7592DFCB-CA42-5F01-2640-7953877F8584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265224847" sldId="330"/>
            <ac:cxnSpMk id="16" creationId="{AA228691-39D2-72AF-FBCC-60386C5ACFF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265224847" sldId="330"/>
            <ac:cxnSpMk id="26" creationId="{DC0A56B7-B06C-0814-2A90-F992BA5C5DC8}"/>
          </ac:cxnSpMkLst>
        </pc:cxnChg>
      </pc:sldChg>
      <pc:sldChg chg="addSp delSp modSp mod modNotes">
        <pc:chgData name="Ron Keidar" userId="bd522e22234dfd79" providerId="LiveId" clId="{3698D3C0-3F08-4D74-A670-553F1BA945EE}" dt="2024-11-15T03:02:40.721" v="1819"/>
        <pc:sldMkLst>
          <pc:docMk/>
          <pc:sldMk cId="3086040248" sldId="33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2" creationId="{15FFFF2E-7605-4905-B239-2F1537E1D80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3" creationId="{D24E716E-EEA0-D2BE-D470-844DBB6812CF}"/>
          </ac:spMkLst>
        </pc:spChg>
        <pc:spChg chg="mod">
          <ac:chgData name="Ron Keidar" userId="bd522e22234dfd79" providerId="LiveId" clId="{3698D3C0-3F08-4D74-A670-553F1BA945EE}" dt="2024-11-10T17:43:45.435" v="719" actId="1038"/>
          <ac:spMkLst>
            <pc:docMk/>
            <pc:sldMk cId="3086040248" sldId="331"/>
            <ac:spMk id="4" creationId="{9BB1EFF8-C094-4552-F7EE-4CC5B7A8781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7" creationId="{D09BB234-656E-FF4A-41F8-702396809F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8" creationId="{1D2EE4F3-D9AF-1621-8F6C-F66CADB8B5D2}"/>
          </ac:spMkLst>
        </pc:spChg>
        <pc:spChg chg="mod">
          <ac:chgData name="Ron Keidar" userId="bd522e22234dfd79" providerId="LiveId" clId="{3698D3C0-3F08-4D74-A670-553F1BA945EE}" dt="2024-11-10T17:45:05.004" v="781" actId="1037"/>
          <ac:spMkLst>
            <pc:docMk/>
            <pc:sldMk cId="3086040248" sldId="331"/>
            <ac:spMk id="9" creationId="{E4AE628D-1FFC-FDB1-6570-208743574AEF}"/>
          </ac:spMkLst>
        </pc:spChg>
        <pc:spChg chg="add mod ord">
          <ac:chgData name="Ron Keidar" userId="bd522e22234dfd79" providerId="LiveId" clId="{3698D3C0-3F08-4D74-A670-553F1BA945EE}" dt="2024-11-10T17:42:17.307" v="680" actId="12789"/>
          <ac:spMkLst>
            <pc:docMk/>
            <pc:sldMk cId="3086040248" sldId="331"/>
            <ac:spMk id="13" creationId="{43F8A112-5012-62D4-D45A-1040755D545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15" creationId="{A2DC34DC-31F6-AAE8-570F-83F68DC2DE9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16" creationId="{401B2E0A-18DA-4881-6340-9190B5D9FFD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21" creationId="{AA85EEBD-E871-3271-3864-FA94C7E67FB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22" creationId="{26C6D4A5-A7E8-B32A-51D7-0CB1A167A5DC}"/>
          </ac:spMkLst>
        </pc:spChg>
        <pc:spChg chg="add mod ord">
          <ac:chgData name="Ron Keidar" userId="bd522e22234dfd79" providerId="LiveId" clId="{3698D3C0-3F08-4D74-A670-553F1BA945EE}" dt="2024-11-10T17:48:10.062" v="894" actId="403"/>
          <ac:spMkLst>
            <pc:docMk/>
            <pc:sldMk cId="3086040248" sldId="331"/>
            <ac:spMk id="23" creationId="{E4770040-9536-E906-39C0-AFBC86464A84}"/>
          </ac:spMkLst>
        </pc:spChg>
        <pc:spChg chg="add mod ord">
          <ac:chgData name="Ron Keidar" userId="bd522e22234dfd79" providerId="LiveId" clId="{3698D3C0-3F08-4D74-A670-553F1BA945EE}" dt="2024-11-10T17:48:03.028" v="891" actId="404"/>
          <ac:spMkLst>
            <pc:docMk/>
            <pc:sldMk cId="3086040248" sldId="331"/>
            <ac:spMk id="25" creationId="{BB50E15C-1CBC-3DD2-E502-32E1E332EE1C}"/>
          </ac:spMkLst>
        </pc:spChg>
        <pc:spChg chg="mod">
          <ac:chgData name="Ron Keidar" userId="bd522e22234dfd79" providerId="LiveId" clId="{3698D3C0-3F08-4D74-A670-553F1BA945EE}" dt="2024-11-10T17:41:02.227" v="665" actId="1076"/>
          <ac:spMkLst>
            <pc:docMk/>
            <pc:sldMk cId="3086040248" sldId="331"/>
            <ac:spMk id="28" creationId="{8DE0D714-BF89-1158-AC30-C76599990A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29" creationId="{1F74F0B6-7771-FB5F-8B6D-796E3A94033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30" creationId="{155E19D7-4E85-AB30-83F3-B552F54F56C7}"/>
          </ac:spMkLst>
        </pc:spChg>
        <pc:spChg chg="add mod">
          <ac:chgData name="Ron Keidar" userId="bd522e22234dfd79" providerId="LiveId" clId="{3698D3C0-3F08-4D74-A670-553F1BA945EE}" dt="2024-11-10T17:42:17.307" v="680" actId="12789"/>
          <ac:spMkLst>
            <pc:docMk/>
            <pc:sldMk cId="3086040248" sldId="331"/>
            <ac:spMk id="31" creationId="{3BABB253-AB3C-3B21-703F-B455C7962E2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32" creationId="{666C8D65-06AD-A4CF-D817-927C9FCC6EF7}"/>
          </ac:spMkLst>
        </pc:spChg>
        <pc:spChg chg="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33" creationId="{1C306325-928C-ADD8-D888-E6C0F2FB6DE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34" creationId="{57C0347D-66A4-DB1F-08F1-CE254A829FE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36" creationId="{BF7852B2-F692-3F3B-DC0A-D4688D97F62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37" creationId="{4A5878AF-1B31-E295-3CC7-0F8833D0705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39" creationId="{21BFEEB5-A39E-B284-4B24-202C8C74E161}"/>
          </ac:spMkLst>
        </pc:spChg>
        <pc:spChg chg="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41" creationId="{E9B7DEAE-DDB0-321F-8106-CA40B47660B7}"/>
          </ac:spMkLst>
        </pc:spChg>
        <pc:spChg chg="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47" creationId="{92FEEDC0-B82D-1797-053C-7FC3E7144346}"/>
          </ac:spMkLst>
        </pc:spChg>
        <pc:spChg chg="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49" creationId="{CE2D8C3E-0C94-C958-BA77-4AB1C4D467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52" creationId="{84D4E892-BC18-14C3-F5BB-E9B7EC20FB9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54" creationId="{A503E156-98C3-E670-3BCE-8B758F75C67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59" creationId="{0C87DE54-9A70-8BDE-413E-553CF377CD5F}"/>
          </ac:spMkLst>
        </pc:spChg>
        <pc:spChg chg="mod ord">
          <ac:chgData name="Ron Keidar" userId="bd522e22234dfd79" providerId="LiveId" clId="{3698D3C0-3F08-4D74-A670-553F1BA945EE}" dt="2024-11-10T17:42:51.935" v="683" actId="167"/>
          <ac:spMkLst>
            <pc:docMk/>
            <pc:sldMk cId="3086040248" sldId="331"/>
            <ac:spMk id="62" creationId="{A40E1B0B-3CB6-29F8-29E4-71AF7EF70BB3}"/>
          </ac:spMkLst>
        </pc:spChg>
        <pc:spChg chg="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63" creationId="{346AADE6-53CB-4453-3A37-A5306EEFD35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65" creationId="{0B9FEA3E-6FC5-DB8C-1678-52608052F4EA}"/>
          </ac:spMkLst>
        </pc:spChg>
        <pc:spChg chg="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68" creationId="{150FB2B4-212D-96AD-F380-A7353CFF3400}"/>
          </ac:spMkLst>
        </pc:spChg>
        <pc:spChg chg="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69" creationId="{8968B8BA-0E0A-C3BD-0633-CB0D1BA736A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70" creationId="{1F3C1477-4F97-3589-E969-8097D89BD3F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71" creationId="{0CB1A22A-B8FF-0212-B101-5F72A675CD7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72" creationId="{86D2308A-67BD-A67D-64F3-83D6326E973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73" creationId="{AA871DC1-A528-0C23-34F0-61B8E9E03A7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77" creationId="{E20D5B59-2E3C-0F17-B4A2-1C43EF93E12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78" creationId="{EAB3E5EA-4EB6-0552-42C6-74B7941D4D2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79" creationId="{B5CD7C62-8DB7-A206-F8BA-B19E919E3A1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82" creationId="{72704A7F-9D9C-52F6-8DC9-1EFDC6ADB09B}"/>
          </ac:spMkLst>
        </pc:spChg>
        <pc:spChg chg="add mod">
          <ac:chgData name="Ron Keidar" userId="bd522e22234dfd79" providerId="LiveId" clId="{3698D3C0-3F08-4D74-A670-553F1BA945EE}" dt="2024-11-10T17:39:06.175" v="643" actId="14100"/>
          <ac:spMkLst>
            <pc:docMk/>
            <pc:sldMk cId="3086040248" sldId="331"/>
            <ac:spMk id="83" creationId="{B58588D8-A1A4-28A7-29CE-00DEDDDF012B}"/>
          </ac:spMkLst>
        </pc:spChg>
        <pc:spChg chg="add 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85" creationId="{C0AEBFFC-0E5C-1577-61CD-0B378FADBF68}"/>
          </ac:spMkLst>
        </pc:spChg>
        <pc:spChg chg="add mod">
          <ac:chgData name="Ron Keidar" userId="bd522e22234dfd79" providerId="LiveId" clId="{3698D3C0-3F08-4D74-A670-553F1BA945EE}" dt="2024-11-10T17:49:10.637" v="898" actId="1076"/>
          <ac:spMkLst>
            <pc:docMk/>
            <pc:sldMk cId="3086040248" sldId="331"/>
            <ac:spMk id="93" creationId="{347BBA4F-3F3F-01AB-810F-E86F8460BD3D}"/>
          </ac:spMkLst>
        </pc:spChg>
        <pc:spChg chg="add mod">
          <ac:chgData name="Ron Keidar" userId="bd522e22234dfd79" providerId="LiveId" clId="{3698D3C0-3F08-4D74-A670-553F1BA945EE}" dt="2024-11-10T17:45:59.359" v="802" actId="1036"/>
          <ac:spMkLst>
            <pc:docMk/>
            <pc:sldMk cId="3086040248" sldId="331"/>
            <ac:spMk id="94" creationId="{C00262D8-1FE1-DB63-6ED3-A1C6F028B2E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97" creationId="{69879DF7-5011-E1EF-7C7F-878CA9AD15BC}"/>
          </ac:spMkLst>
        </pc:spChg>
        <pc:spChg chg="add 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104" creationId="{F1645B4F-E515-335A-806F-3F4606BEF62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110" creationId="{78EF332B-CEFA-93ED-B25E-15D8C926B6D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113" creationId="{E625444E-6726-1FD8-F0A0-1AA3AF9C1AC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116" creationId="{E3CEFABF-B181-6B35-8E4B-F1B29A778F6F}"/>
          </ac:spMkLst>
        </pc:spChg>
        <pc:spChg chg="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128" creationId="{E5D09178-72F6-56C7-5582-627AA23BBE47}"/>
          </ac:spMkLst>
        </pc:spChg>
        <pc:spChg chg="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129" creationId="{D6D1A523-1FE6-E194-D08C-D44E8333E6F8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086040248" sldId="331"/>
            <ac:grpSpMk id="12" creationId="{B64BC39D-5071-7EF9-E3E0-264CB6F247F5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086040248" sldId="331"/>
            <ac:grpSpMk id="17" creationId="{E7A23D3E-A94F-F404-C2F7-15719D5519A4}"/>
          </ac:grpSpMkLst>
        </pc:grpChg>
        <pc:grpChg chg="mod ord">
          <ac:chgData name="Ron Keidar" userId="bd522e22234dfd79" providerId="LiveId" clId="{3698D3C0-3F08-4D74-A670-553F1BA945EE}" dt="2024-11-09T20:58:15.944" v="638"/>
          <ac:grpSpMkLst>
            <pc:docMk/>
            <pc:sldMk cId="3086040248" sldId="331"/>
            <ac:grpSpMk id="18" creationId="{FCCC70E6-7C94-828C-C788-C107CBE53303}"/>
          </ac:grpSpMkLst>
        </pc:grpChg>
        <pc:grpChg chg="mod ord">
          <ac:chgData name="Ron Keidar" userId="bd522e22234dfd79" providerId="LiveId" clId="{3698D3C0-3F08-4D74-A670-553F1BA945EE}" dt="2024-11-09T20:58:15.944" v="638"/>
          <ac:grpSpMkLst>
            <pc:docMk/>
            <pc:sldMk cId="3086040248" sldId="331"/>
            <ac:grpSpMk id="24" creationId="{FE7A7B17-26A4-531C-5250-8AB35C0CD5DF}"/>
          </ac:grpSpMkLst>
        </pc:grpChg>
        <pc:grpChg chg="mod">
          <ac:chgData name="Ron Keidar" userId="bd522e22234dfd79" providerId="LiveId" clId="{3698D3C0-3F08-4D74-A670-553F1BA945EE}" dt="2024-11-10T17:41:02.227" v="665" actId="1076"/>
          <ac:grpSpMkLst>
            <pc:docMk/>
            <pc:sldMk cId="3086040248" sldId="331"/>
            <ac:grpSpMk id="26" creationId="{5EAF6F86-CB24-A572-4B88-D7164CF3B3DE}"/>
          </ac:grpSpMkLst>
        </pc:grpChg>
        <pc:grpChg chg="add mod">
          <ac:chgData name="Ron Keidar" userId="bd522e22234dfd79" providerId="LiveId" clId="{3698D3C0-3F08-4D74-A670-553F1BA945EE}" dt="2024-11-09T20:58:15.944" v="638"/>
          <ac:grpSpMkLst>
            <pc:docMk/>
            <pc:sldMk cId="3086040248" sldId="331"/>
            <ac:grpSpMk id="76" creationId="{FC7D7672-8007-5EA5-9C38-917F6B3A639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086040248" sldId="331"/>
            <ac:grpSpMk id="96" creationId="{490BCE5A-CE26-A06A-B4D1-8009941F7C6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086040248" sldId="331"/>
            <ac:grpSpMk id="100" creationId="{B610B26A-C55D-A365-2A83-F9843DFD3265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5" creationId="{E7D4843D-8190-FA59-761B-59515A42A2D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6" creationId="{BE480FFD-009B-2FFE-6C3E-5D1A16CD22F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10" creationId="{56F6A782-03FE-4D7E-9864-713BE457AEB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14" creationId="{5193F188-8CBD-CD28-6FD9-D3D12446856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19" creationId="{2EFD09FA-01E8-5AD6-2BFA-1CA751DF75C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20" creationId="{2D8ECCCB-1F40-571E-100E-1EFA11A81032}"/>
          </ac:picMkLst>
        </pc:picChg>
        <pc:picChg chg="mod">
          <ac:chgData name="Ron Keidar" userId="bd522e22234dfd79" providerId="LiveId" clId="{3698D3C0-3F08-4D74-A670-553F1BA945EE}" dt="2024-11-10T17:41:02.227" v="665" actId="1076"/>
          <ac:picMkLst>
            <pc:docMk/>
            <pc:sldMk cId="3086040248" sldId="331"/>
            <ac:picMk id="27" creationId="{F1B6EEB3-2365-1C40-A682-D827816A834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40" creationId="{16D98857-910C-171B-DE75-A5A297E1EAF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80" creationId="{EDD3AE45-0E42-CE5D-5E9C-1E28C2AC812F}"/>
          </ac:picMkLst>
        </pc:picChg>
        <pc:picChg chg="add 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86" creationId="{F76C9D51-9AF1-3C5B-305D-3674BA61EB6B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101" creationId="{D62222D1-C4BB-66C4-5571-592ECE1AD6ED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11" creationId="{A24A2167-CE49-E7FF-8A84-14BD74649DD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55" creationId="{2B64C728-40AF-C834-04D2-589B286A648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56" creationId="{6A36E147-1150-8E64-D517-D0F0FB653E8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58" creationId="{498C85E5-8571-2544-E491-28C361A7C18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61" creationId="{FB142A9D-BFE9-592C-C879-A7EB70E628C6}"/>
          </ac:cxnSpMkLst>
        </pc:cxnChg>
        <pc:cxnChg chg="mod ord">
          <ac:chgData name="Ron Keidar" userId="bd522e22234dfd79" providerId="LiveId" clId="{3698D3C0-3F08-4D74-A670-553F1BA945EE}" dt="2024-11-10T17:42:34.872" v="682" actId="166"/>
          <ac:cxnSpMkLst>
            <pc:docMk/>
            <pc:sldMk cId="3086040248" sldId="331"/>
            <ac:cxnSpMk id="66" creationId="{45B25EE8-8FC0-2BD3-5D4B-7907616A4BC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75" creationId="{70369A5F-C67E-DE83-5CA2-7079C235474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81" creationId="{594C964A-3F59-79D9-8490-F29A89AD8C3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84" creationId="{61F0A266-009F-7FC5-C3CB-5B66A2DF5074}"/>
          </ac:cxnSpMkLst>
        </pc:cxnChg>
        <pc:cxnChg chg="add 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87" creationId="{CD69352B-E722-1862-41C9-82E2CA307926}"/>
          </ac:cxnSpMkLst>
        </pc:cxnChg>
        <pc:cxnChg chg="add 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91" creationId="{49B5AA24-B41E-921C-0CE5-B67E3C7BB9E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98" creationId="{BFB8FDB2-1AB2-FD66-816A-F72C8E92EEF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99" creationId="{F8CF70B5-E838-93E5-2BE6-E74433F33F8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102" creationId="{AB6C421A-93CE-DA1E-CB34-E13617BC2AB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105" creationId="{7298D75A-8FCA-82C4-F38C-A39C3D803C6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108" creationId="{8DFE43F8-D64F-FD68-6C9B-2DB38BE8F686}"/>
          </ac:cxnSpMkLst>
        </pc:cxnChg>
        <pc:cxnChg chg="mod ord">
          <ac:chgData name="Ron Keidar" userId="bd522e22234dfd79" providerId="LiveId" clId="{3698D3C0-3F08-4D74-A670-553F1BA945EE}" dt="2024-11-10T17:42:25.986" v="681" actId="166"/>
          <ac:cxnSpMkLst>
            <pc:docMk/>
            <pc:sldMk cId="3086040248" sldId="331"/>
            <ac:cxnSpMk id="111" creationId="{458015BF-F9BC-0A49-3164-40F5037984B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124" creationId="{5265A3C7-6D35-B4B2-0CD3-59DAFF0D589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135" creationId="{17A7ED3B-DCDD-999D-81BC-A4C85E4182D0}"/>
          </ac:cxnSpMkLst>
        </pc:cxnChg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1186552312" sldId="333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186552312" sldId="333"/>
            <ac:spMk id="11" creationId="{1096DC7C-89BE-BA4B-8B51-D5934B84585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186552312" sldId="333"/>
            <ac:spMk id="12" creationId="{E57FC4AF-3C3E-B932-84C6-EBC689A61D2A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186552312" sldId="333"/>
            <ac:graphicFrameMk id="2" creationId="{E3026912-513B-4F02-93D0-080596564A87}"/>
          </ac:graphicFrameMkLst>
        </pc:graphicFrameChg>
        <pc:graphicFrameChg chg="mod modGraphic">
          <ac:chgData name="Ron Keidar" userId="bd522e22234dfd79" providerId="LiveId" clId="{3698D3C0-3F08-4D74-A670-553F1BA945EE}" dt="2024-11-09T20:58:15.944" v="638"/>
          <ac:graphicFrameMkLst>
            <pc:docMk/>
            <pc:sldMk cId="1186552312" sldId="333"/>
            <ac:graphicFrameMk id="6" creationId="{B69B0FE0-152E-4AE3-86E0-8D1D6A8843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186552312" sldId="333"/>
            <ac:picMk id="4" creationId="{57C8AE23-1CF5-1999-1381-36F358D97CF5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67098067" sldId="33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167098067" sldId="334"/>
            <ac:spMk id="2" creationId="{48F637CF-0E5A-4EBF-9591-501118BCC79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67098067" sldId="334"/>
            <ac:spMk id="6" creationId="{3B26FF26-B6A0-14B5-14B4-795A966BECF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67098067" sldId="334"/>
            <ac:spMk id="9" creationId="{9C6458AE-9906-FD29-9849-60445EF4114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67098067" sldId="334"/>
            <ac:spMk id="11" creationId="{3875D4F6-05C9-1523-312A-3EC3F927E185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167098067" sldId="334"/>
            <ac:graphicFrameMk id="3" creationId="{14172EC6-ACC4-0010-A1A8-6A19B520664A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167098067" sldId="334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167098067" sldId="334"/>
            <ac:graphicFrameMk id="10" creationId="{836D9313-3056-73B2-05D2-6DD81851E3A8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167098067" sldId="334"/>
            <ac:graphicFrameMk id="12" creationId="{BBD976FF-39BE-AA85-CF61-42823FB70AE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67098067" sldId="334"/>
            <ac:picMk id="7" creationId="{EEEEB51C-0ECC-B02F-A1C3-94186E40D074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80776997" sldId="335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880776997" sldId="335"/>
            <ac:spMk id="4" creationId="{1B58BBFE-7673-F8E9-CD44-E620BF232E7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80776997" sldId="335"/>
            <ac:spMk id="6" creationId="{2A1F57DA-E52C-456E-AE9D-98D24B4386C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80776997" sldId="335"/>
            <ac:spMk id="7" creationId="{759C7ACD-6C1D-AB6C-C89B-502D964366F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80776997" sldId="335"/>
            <ac:spMk id="10" creationId="{3F1C3DDA-DB50-7AA9-51DC-C32B2259925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80776997" sldId="335"/>
            <ac:spMk id="11" creationId="{E9688787-3757-26CB-8723-B98529A3F51E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80776997" sldId="335"/>
            <ac:graphicFrameMk id="3" creationId="{7D3787EF-0EB3-7194-094A-4A861DAE53CA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80776997" sldId="335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80776997" sldId="335"/>
            <ac:graphicFrameMk id="8" creationId="{F661BB50-A1DD-6845-4A67-C8D3B1FDBDD5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80776997" sldId="335"/>
            <ac:graphicFrameMk id="12" creationId="{1489D408-0D81-9726-13DB-12A4DF633430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80776997" sldId="335"/>
            <ac:picMk id="2" creationId="{D73BE4A3-2BE3-C505-811C-BBA403BDC445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728755570" sldId="33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728755570" sldId="336"/>
            <ac:spMk id="2" creationId="{CF14E45F-5D15-41F3-8F2A-2C4AB5F6E27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728755570" sldId="336"/>
            <ac:spMk id="5" creationId="{1A7CDFEC-6ABA-41B5-9530-4B1D17CB748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728755570" sldId="336"/>
            <ac:spMk id="8" creationId="{52608AC7-0C89-98F9-3539-F7027AF8ACF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728755570" sldId="336"/>
            <ac:graphicFrameMk id="3" creationId="{445C3134-7AEA-45C0-B554-9C3721A651E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728755570" sldId="336"/>
            <ac:graphicFrameMk id="4" creationId="{61054D4F-50EB-4216-9E26-903E352CCA4A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728755570" sldId="336"/>
            <ac:picMk id="6" creationId="{DFAB5B13-DA84-52A3-2000-ABD7D6D265B3}"/>
          </ac:picMkLst>
        </pc:picChg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649857931" sldId="33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649857931" sldId="337"/>
            <ac:spMk id="9" creationId="{79AD7FA0-2C5B-4CB6-9E76-7EEB152DF7E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49857931" sldId="337"/>
            <ac:spMk id="10" creationId="{F662345A-68AE-69A8-FFFE-5EB648CC51A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49857931" sldId="337"/>
            <ac:spMk id="14" creationId="{EA9AB06C-1B1F-650D-E2EC-E027C326928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49857931" sldId="337"/>
            <ac:spMk id="15" creationId="{2DB929C3-F448-C925-B6CD-21ECBEE34860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49857931" sldId="337"/>
            <ac:graphicFrameMk id="2" creationId="{B63E5C71-839C-D79F-7ADC-214F03FCD1EB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49857931" sldId="337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49857931" sldId="337"/>
            <ac:graphicFrameMk id="6" creationId="{0DFA9C31-EF12-4E73-95D6-4A8DD48CB5A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49857931" sldId="337"/>
            <ac:graphicFrameMk id="8" creationId="{438A22CA-2606-4EC2-9E31-AA955DF6E237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49857931" sldId="337"/>
            <ac:graphicFrameMk id="16" creationId="{B73DBC1E-B29D-A54C-93E8-D8F356FFA073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649857931" sldId="337"/>
            <ac:picMk id="11" creationId="{A82DEF28-189A-04B5-C8D6-F31EDB371425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76200829" sldId="33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376200829" sldId="338"/>
            <ac:spMk id="11" creationId="{03D9FC21-D928-4956-BED9-F78EDAAD22A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76200829" sldId="338"/>
            <ac:spMk id="12" creationId="{3A6FA834-590C-81A3-1CD6-7C9383585B3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76200829" sldId="338"/>
            <ac:spMk id="15" creationId="{2726BF04-A43E-C416-E25F-2154FFEE452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76200829" sldId="338"/>
            <ac:spMk id="16" creationId="{FF8AD04E-5027-EE89-6850-D890422911A1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76200829" sldId="338"/>
            <ac:graphicFrameMk id="3" creationId="{C6306A5C-40BE-DE94-0B75-EEBA25FB0BB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76200829" sldId="338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76200829" sldId="338"/>
            <ac:graphicFrameMk id="9" creationId="{1BAF7365-2907-4BEC-B953-8F2B4C7D9F1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76200829" sldId="338"/>
            <ac:graphicFrameMk id="10" creationId="{71D6BFD9-4AC8-476E-8033-8B7BF5CFF156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76200829" sldId="338"/>
            <ac:graphicFrameMk id="17" creationId="{64349418-D6AB-BC6D-B513-99F6B9C75C62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76200829" sldId="338"/>
            <ac:picMk id="2" creationId="{A64C9A7E-2992-5833-B906-B4238394BCB9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500000336" sldId="339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500000336" sldId="339"/>
            <ac:spMk id="7" creationId="{78DEC36A-86AB-FE51-6F31-3902A352711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500000336" sldId="339"/>
            <ac:spMk id="11" creationId="{AD2FAF71-0CB0-4D23-9B44-F2AFACA685F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500000336" sldId="339"/>
            <ac:spMk id="12" creationId="{9C5E7998-712A-8C03-4C81-D15223579C4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500000336" sldId="339"/>
            <ac:spMk id="13" creationId="{BB7DDD94-94F8-32EA-347A-88A3F8A72432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500000336" sldId="339"/>
            <ac:graphicFrameMk id="3" creationId="{E481E3EF-5893-629A-1AFB-E1C714D7DA62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500000336" sldId="339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500000336" sldId="339"/>
            <ac:graphicFrameMk id="8" creationId="{B2AD6081-617D-4B70-9D8B-1ADCBBB7A32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500000336" sldId="339"/>
            <ac:graphicFrameMk id="10" creationId="{33C88461-5F9C-4D9D-9DAE-914D4CE0634F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500000336" sldId="339"/>
            <ac:graphicFrameMk id="14" creationId="{61F6211E-C1A3-A1E5-5BAD-5CC61CF2D4E3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500000336" sldId="339"/>
            <ac:picMk id="2" creationId="{B6729B96-C899-B35B-CDE9-D6A165A20893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9965533" sldId="34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9965533" sldId="340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9965533" sldId="340"/>
            <ac:spMk id="12" creationId="{813AD663-B548-7EA0-9E8D-F633A5846F1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9965533" sldId="340"/>
            <ac:spMk id="13" creationId="{113E80B0-6D1B-DA28-8E21-146A2EE5E0CF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9965533" sldId="340"/>
            <ac:graphicFrameMk id="3" creationId="{DB2ED1B1-4F35-0ABA-5338-A7EA413BA2F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9965533" sldId="340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9965533" sldId="340"/>
            <ac:graphicFrameMk id="6" creationId="{94ECF8CC-A699-4671-A4F6-5AAB6684A11C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9965533" sldId="340"/>
            <ac:graphicFrameMk id="10" creationId="{71D6BFD9-4AC8-476E-8033-8B7BF5CFF156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9965533" sldId="340"/>
            <ac:graphicFrameMk id="14" creationId="{47BD0506-A296-74EB-7A38-F1734A490F7E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9965533" sldId="340"/>
            <ac:picMk id="2" creationId="{FD1D1998-893E-816C-E680-D335182C6710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79430254" sldId="34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979430254" sldId="341"/>
            <ac:spMk id="9" creationId="{7BD7F8B8-6C37-4325-9738-1D3018261CF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79430254" sldId="341"/>
            <ac:spMk id="10" creationId="{74D80DD4-1E63-5C95-4EF9-9A8AD4C5812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79430254" sldId="341"/>
            <ac:spMk id="12" creationId="{EC92F7E5-2629-1A32-5661-12B67655FB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79430254" sldId="341"/>
            <ac:spMk id="13" creationId="{3B37F6BA-4FCB-CDEB-8542-5BC10E6391A7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79430254" sldId="341"/>
            <ac:graphicFrameMk id="3" creationId="{E47B05CB-002D-7932-6286-0F13127E5F6C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79430254" sldId="341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79430254" sldId="341"/>
            <ac:graphicFrameMk id="6" creationId="{0DFA9C31-EF12-4E73-95D6-4A8DD48CB5A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79430254" sldId="341"/>
            <ac:graphicFrameMk id="8" creationId="{438A22CA-2606-4EC2-9E31-AA955DF6E237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79430254" sldId="341"/>
            <ac:graphicFrameMk id="14" creationId="{491B51CA-4028-257C-26D0-886DB896CF5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79430254" sldId="341"/>
            <ac:picMk id="2" creationId="{67184A42-14CA-AF2B-E3BD-790CBA465399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243852184" sldId="342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243852184" sldId="342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243852184" sldId="342"/>
            <ac:spMk id="12" creationId="{818163F4-933F-B66C-DAB2-7734F7E6B63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243852184" sldId="342"/>
            <ac:spMk id="13" creationId="{FFC7287B-AAD9-5418-44A1-19FEE626F5CD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243852184" sldId="342"/>
            <ac:graphicFrameMk id="3" creationId="{A1FE4E9B-A000-439D-AE95-5C88C554EF2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243852184" sldId="342"/>
            <ac:graphicFrameMk id="4" creationId="{8C066917-5F50-BBEB-729E-D2EBECF729A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243852184" sldId="342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243852184" sldId="342"/>
            <ac:graphicFrameMk id="6" creationId="{94ECF8CC-A699-4671-A4F6-5AAB6684A11C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243852184" sldId="342"/>
            <ac:graphicFrameMk id="14" creationId="{6FC0D94F-6899-E739-45E1-F61FBCB5152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243852184" sldId="342"/>
            <ac:picMk id="2" creationId="{B096B179-9480-A74B-D8D7-A217029B6B45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14610783" sldId="343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314610783" sldId="343"/>
            <ac:spMk id="7" creationId="{E2583D14-19AE-E1A6-BDB6-D2F6EE432F7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14610783" sldId="343"/>
            <ac:spMk id="11" creationId="{441B6E3F-C8F7-4A57-B4B7-8519519F6F2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14610783" sldId="343"/>
            <ac:spMk id="12" creationId="{320CF342-B9FD-D13A-D350-C97D9065E71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14610783" sldId="343"/>
            <ac:spMk id="13" creationId="{95649886-AC7F-5307-2CF8-BEA7A20B0F43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14610783" sldId="343"/>
            <ac:graphicFrameMk id="3" creationId="{C20BE46A-FB5E-C92D-D259-53E80F8F010C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14610783" sldId="343"/>
            <ac:graphicFrameMk id="4" creationId="{9DBEF365-88BE-8965-F88B-99123BC59D0A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14610783" sldId="343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14610783" sldId="343"/>
            <ac:graphicFrameMk id="8" creationId="{B2AD6081-617D-4B70-9D8B-1ADCBBB7A32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14610783" sldId="343"/>
            <ac:graphicFrameMk id="14" creationId="{1F7CE152-D38B-2D39-98C9-222C91EAE52A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314610783" sldId="343"/>
            <ac:picMk id="2" creationId="{8BBE2746-6F4E-10FD-08A6-7A8C535AE120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554110073" sldId="34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554110073" sldId="344"/>
            <ac:spMk id="2" creationId="{091C7705-512A-D5B1-13A4-F95D5581164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4110073" sldId="344"/>
            <ac:spMk id="9" creationId="{04625343-D641-8AD9-270B-F2ECB688E69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4110073" sldId="344"/>
            <ac:spMk id="10" creationId="{D3354594-F9AC-4523-1FA8-EAC7F18F5C1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4110073" sldId="344"/>
            <ac:spMk id="11" creationId="{F18A3303-6AE1-4192-B847-C968E4DE1C5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54110073" sldId="344"/>
            <ac:graphicFrameMk id="3" creationId="{A9E256E3-5172-E123-7A49-AF7365031C6F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54110073" sldId="344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54110073" sldId="344"/>
            <ac:graphicFrameMk id="12" creationId="{31A55406-8888-4A18-89FC-AB289657FAE4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54110073" sldId="344"/>
            <ac:graphicFrameMk id="13" creationId="{193D3CE1-38D7-191B-0EF4-AD8DC8103AA0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54110073" sldId="344"/>
            <ac:picMk id="6" creationId="{C65C7F76-08C9-A783-0A26-86BFCDBB6D5A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714449221" sldId="345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714449221" sldId="345"/>
            <ac:spMk id="3" creationId="{A36E190E-DED1-DA72-4861-25FB126E7F3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714449221" sldId="345"/>
            <ac:spMk id="6" creationId="{C00CB470-F768-D3E9-221A-C0C2D4A9CF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714449221" sldId="345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714449221" sldId="345"/>
            <ac:spMk id="13" creationId="{A0B05335-D813-0960-AB8C-249EBCEA0B8F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714449221" sldId="345"/>
            <ac:graphicFrameMk id="4" creationId="{377FF965-4803-D741-A1BC-E5F4FFC4379B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714449221" sldId="345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714449221" sldId="345"/>
            <ac:graphicFrameMk id="7" creationId="{7967B202-62F2-B31B-E50A-F87CEE2E949B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714449221" sldId="345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714449221" sldId="345"/>
            <ac:picMk id="2" creationId="{2ABBA0B3-A236-6438-0C78-56A73E80FCF4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35000641" sldId="34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935000641" sldId="346"/>
            <ac:spMk id="3" creationId="{6322E4C7-8D82-4BBC-11DB-B927C762C04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35000641" sldId="346"/>
            <ac:spMk id="7" creationId="{34A4CE8B-46DF-5FBF-4D30-7ECC4688DB8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35000641" sldId="346"/>
            <ac:spMk id="9" creationId="{5336679A-5813-3B35-C4DB-FA7701EDB66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35000641" sldId="346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35000641" sldId="346"/>
            <ac:spMk id="13" creationId="{ABF434E0-C865-7E9D-8FF2-ED39C29413E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35000641" sldId="346"/>
            <ac:graphicFrameMk id="4" creationId="{65613B23-2B07-A414-AB6B-A872A26FC3BC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35000641" sldId="346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35000641" sldId="346"/>
            <ac:graphicFrameMk id="10" creationId="{F116B2DF-83DB-C077-155E-F485525ED128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35000641" sldId="346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35000641" sldId="346"/>
            <ac:picMk id="2" creationId="{11E673A1-DBE4-6272-EAF9-9A80B21D4F0E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78607560" sldId="34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778607560" sldId="347"/>
            <ac:spMk id="7" creationId="{2ED8CA7C-AECB-0FFD-A138-60BE8541BB1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78607560" sldId="347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78607560" sldId="347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78607560" sldId="347"/>
            <ac:spMk id="13" creationId="{ABF288D3-7226-179A-78F5-181C8643AD34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78607560" sldId="347"/>
            <ac:graphicFrameMk id="3" creationId="{D455E1C5-3D17-21C2-7FAD-3279636E97E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78607560" sldId="347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78607560" sldId="347"/>
            <ac:graphicFrameMk id="9" creationId="{305F730E-82A6-A656-8790-A9B5264B404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78607560" sldId="347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78607560" sldId="347"/>
            <ac:picMk id="2" creationId="{898617EE-D2B9-D6B9-18F0-F694B35A153A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20278977" sldId="34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820278977" sldId="348"/>
            <ac:spMk id="7" creationId="{0FCAF05E-4BFA-899E-6D79-950297BCE9B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20278977" sldId="348"/>
            <ac:spMk id="11" creationId="{441B6E3F-C8F7-4A57-B4B7-8519519F6F2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20278977" sldId="348"/>
            <ac:spMk id="12" creationId="{320CF342-B9FD-D13A-D350-C97D9065E71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20278977" sldId="348"/>
            <ac:spMk id="14" creationId="{7B4254FB-0E45-7326-F358-BFB24EB1FDF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20278977" sldId="348"/>
            <ac:graphicFrameMk id="3" creationId="{66F86473-6CDF-7258-CF32-F21E7007316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20278977" sldId="348"/>
            <ac:graphicFrameMk id="4" creationId="{0BF96814-EBF4-F227-16BD-AE79F9C03F90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20278977" sldId="348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20278977" sldId="348"/>
            <ac:graphicFrameMk id="8" creationId="{B2AD6081-617D-4B70-9D8B-1ADCBBB7A32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20278977" sldId="348"/>
            <ac:graphicFrameMk id="13" creationId="{8892C097-18EA-199A-5957-566E57593F1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20278977" sldId="348"/>
            <ac:picMk id="2" creationId="{9C5D7454-98C0-7A25-89EA-FF1C8CAED828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58370503" sldId="349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058370503" sldId="349"/>
            <ac:spMk id="7" creationId="{4DD774CA-9AAD-056F-768D-427388A49C3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058370503" sldId="349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058370503" sldId="349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058370503" sldId="349"/>
            <ac:spMk id="13" creationId="{24E40CC5-42D7-BAA1-B890-1FCDA857DA7C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058370503" sldId="349"/>
            <ac:graphicFrameMk id="3" creationId="{5CC2EE01-2DAE-05C9-DCEF-B89AC57A439F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058370503" sldId="349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058370503" sldId="349"/>
            <ac:graphicFrameMk id="9" creationId="{396D2A77-FD16-1755-E673-4C890FC4BB5D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058370503" sldId="349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058370503" sldId="349"/>
            <ac:picMk id="2" creationId="{632E04A8-F98F-55ED-0D39-66F317FCCAA3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83383360" sldId="35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683383360" sldId="350"/>
            <ac:spMk id="7" creationId="{AA7D28ED-17BC-77D9-2CE5-C7B2964ADFE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83383360" sldId="350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83383360" sldId="350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83383360" sldId="350"/>
            <ac:spMk id="13" creationId="{F6FD8C74-4815-A18F-2874-7F542B7E30FD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83383360" sldId="350"/>
            <ac:graphicFrameMk id="3" creationId="{6FFCBED8-ABEF-96BA-4904-6CC484850D52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83383360" sldId="350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83383360" sldId="350"/>
            <ac:graphicFrameMk id="9" creationId="{EC2B6716-EFE6-7EE1-26FE-44AEA072636D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83383360" sldId="350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683383360" sldId="350"/>
            <ac:picMk id="2" creationId="{E62FB0C6-44AE-CAD0-0781-7042C24AAE0C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882110562" sldId="35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882110562" sldId="351"/>
            <ac:spMk id="7" creationId="{5F7584E8-6FA6-AC06-A408-0F5077F067B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882110562" sldId="351"/>
            <ac:spMk id="9" creationId="{04DEE4E4-8F43-A96C-AF7A-F885CFB95F8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882110562" sldId="351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882110562" sldId="351"/>
            <ac:spMk id="11" creationId="{F18A3303-6AE1-4192-B847-C968E4DE1C5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882110562" sldId="351"/>
            <ac:graphicFrameMk id="3" creationId="{495C05BC-73BF-10D9-4287-8F3C194A1472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882110562" sldId="351"/>
            <ac:graphicFrameMk id="4" creationId="{E1F94AC3-E70C-41F9-8834-5ED5BD7A184B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882110562" sldId="351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882110562" sldId="351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882110562" sldId="351"/>
            <ac:picMk id="2" creationId="{59C44F75-B0F0-BB6F-0108-F4388C281D5A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272960522" sldId="352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272960522" sldId="352"/>
            <ac:spMk id="7" creationId="{EE64856F-B5E5-EACD-CE07-02B9A56CAC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72960522" sldId="352"/>
            <ac:spMk id="8" creationId="{054400EC-EF58-B073-A0F5-A12496D7665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72960522" sldId="352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72960522" sldId="352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72960522" sldId="352"/>
            <ac:spMk id="13" creationId="{7FE020F8-5822-1790-AE28-D0194C1F6462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272960522" sldId="352"/>
            <ac:graphicFrameMk id="3" creationId="{18D68651-4C92-A3B9-047F-BB34279FBF85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272960522" sldId="352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272960522" sldId="352"/>
            <ac:graphicFrameMk id="6" creationId="{A27CDA5E-31B8-183A-D357-ABFA451CB9E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272960522" sldId="352"/>
            <ac:graphicFrameMk id="9" creationId="{CDFC8E44-BDD3-F532-7F36-E84938107F8D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272960522" sldId="352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272960522" sldId="352"/>
            <ac:picMk id="2" creationId="{5DE6CA12-7A81-3D82-2B5D-FE1F744C8034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035743540" sldId="353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035743540" sldId="353"/>
            <ac:spMk id="10" creationId="{F662345A-68AE-69A8-FFFE-5EB648CC51A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035743540" sldId="353"/>
            <ac:spMk id="11" creationId="{E086C5B6-7188-0F61-1029-5F0390E190B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035743540" sldId="353"/>
            <ac:spMk id="12" creationId="{DE6F0EF7-A144-22EC-62BA-F17746FB970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035743540" sldId="353"/>
            <ac:spMk id="14" creationId="{72EDB4B7-C1DD-4EAC-DE16-275CB479C473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035743540" sldId="353"/>
            <ac:graphicFrameMk id="3" creationId="{F0F0AD3B-46BC-07BA-7E58-AA387519EF82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035743540" sldId="353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035743540" sldId="353"/>
            <ac:graphicFrameMk id="6" creationId="{0DFA9C31-EF12-4E73-95D6-4A8DD48CB5A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035743540" sldId="353"/>
            <ac:graphicFrameMk id="8" creationId="{438A22CA-2606-4EC2-9E31-AA955DF6E237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035743540" sldId="353"/>
            <ac:graphicFrameMk id="13" creationId="{F581ED9B-872D-649A-AD9A-85C4BF32FC83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035743540" sldId="353"/>
            <ac:picMk id="2" creationId="{6BE138DB-6748-9123-B9CD-E4300158C42D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17693340" sldId="35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817693340" sldId="354"/>
            <ac:spMk id="2" creationId="{B3F951B7-364F-2F4F-3116-B54995F4C6C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7693340" sldId="354"/>
            <ac:spMk id="10" creationId="{5A0E0862-B017-8BFB-A2F7-7027E035761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7693340" sldId="354"/>
            <ac:spMk id="12" creationId="{EC92F7E5-2629-1A32-5661-12B67655FB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7693340" sldId="354"/>
            <ac:spMk id="14" creationId="{9B886F29-E580-D654-FD93-393B5ED966AE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7693340" sldId="354"/>
            <ac:graphicFrameMk id="3" creationId="{4D94DE7E-A37C-DF33-CE6F-59BC61C840D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7693340" sldId="354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7693340" sldId="354"/>
            <ac:graphicFrameMk id="6" creationId="{0DFA9C31-EF12-4E73-95D6-4A8DD48CB5A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7693340" sldId="354"/>
            <ac:graphicFrameMk id="8" creationId="{438A22CA-2606-4EC2-9E31-AA955DF6E237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7693340" sldId="354"/>
            <ac:graphicFrameMk id="13" creationId="{38DD8DB5-6921-23EC-1D01-E8AC5F776787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17693340" sldId="354"/>
            <ac:picMk id="4" creationId="{304A87AF-6E05-FA3A-929E-1DCBBB9E4C86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67775470" sldId="35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367775470" sldId="356"/>
            <ac:spMk id="4" creationId="{42FFFB1F-FF49-EF67-4814-5470973765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67775470" sldId="356"/>
            <ac:spMk id="6" creationId="{C8DAB9D9-F093-B92B-C40C-F25DAAFCFD5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67775470" sldId="356"/>
            <ac:spMk id="12" creationId="{818163F4-933F-B66C-DAB2-7734F7E6B63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67775470" sldId="356"/>
            <ac:spMk id="13" creationId="{FFC7287B-AAD9-5418-44A1-19FEE626F5CD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67775470" sldId="356"/>
            <ac:graphicFrameMk id="3" creationId="{A1FE4E9B-A000-439D-AE95-5C88C554EF2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67775470" sldId="356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67775470" sldId="356"/>
            <ac:graphicFrameMk id="8" creationId="{839A7871-B82F-AF03-D019-C976E7EB7D26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67775470" sldId="356"/>
            <ac:graphicFrameMk id="14" creationId="{6FC0D94F-6899-E739-45E1-F61FBCB5152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367775470" sldId="356"/>
            <ac:picMk id="2" creationId="{B096B179-9480-A74B-D8D7-A217029B6B45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05705795" sldId="35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805705795" sldId="357"/>
            <ac:spMk id="2" creationId="{089327D3-1D77-0F51-171C-649C1DB93F2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05705795" sldId="357"/>
            <ac:spMk id="7" creationId="{9D5DFE0C-AC23-1DC5-0FB9-8413A1F1868C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05705795" sldId="357"/>
            <ac:picMk id="9" creationId="{842D5F2E-CA71-977C-9678-6A1F386760C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05705795" sldId="357"/>
            <ac:picMk id="11" creationId="{24F3505A-FF75-9E62-0CBF-B3F83DB427B4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05705795" sldId="357"/>
            <ac:picMk id="13" creationId="{8F564919-034A-D950-41CF-E7E36075337F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08632740" sldId="35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008632740" sldId="358"/>
            <ac:spMk id="2" creationId="{089327D3-1D77-0F51-171C-649C1DB93F25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008632740" sldId="358"/>
            <ac:picMk id="5" creationId="{8CC2B28E-621E-936E-4989-02CB618EA98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008632740" sldId="358"/>
            <ac:picMk id="9" creationId="{DFD75CFD-FB26-F5E0-5BF8-481073090C0A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008632740" sldId="358"/>
            <ac:picMk id="11" creationId="{DD077CAE-D29F-3AE5-02BF-011755A7710E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101529527" sldId="359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101529527" sldId="359"/>
            <ac:spMk id="2" creationId="{089327D3-1D77-0F51-171C-649C1DB93F25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101529527" sldId="359"/>
            <ac:picMk id="4" creationId="{5F5C2337-CF2E-6F43-08A1-7FBE0B637BE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101529527" sldId="359"/>
            <ac:picMk id="7" creationId="{90D7C341-2EFD-7EAA-338F-C7F944060CF4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101529527" sldId="359"/>
            <ac:picMk id="10" creationId="{6A221080-A18D-F89C-F148-51272DE5D866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22559290" sldId="36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822559290" sldId="360"/>
            <ac:spMk id="2" creationId="{089327D3-1D77-0F51-171C-649C1DB93F2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22559290" sldId="360"/>
            <ac:spMk id="12" creationId="{06029BB8-EF87-9A75-6DEA-95CD9635257E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22559290" sldId="360"/>
            <ac:picMk id="5" creationId="{730F269C-0E84-C830-638F-23927AE0D8B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22559290" sldId="360"/>
            <ac:picMk id="8" creationId="{2ED886E1-F276-982A-CE33-8B2F47AECEB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22559290" sldId="360"/>
            <ac:picMk id="11" creationId="{81692492-51A3-4203-B084-F7DEE41CBF6B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52724080" sldId="362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2" creationId="{7FB00DFC-180F-02BA-EFEA-38A06E1A7FC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3" creationId="{821D2C4C-745D-E4ED-2A1B-C23EBD68B04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4" creationId="{F3E52523-8665-92FF-081A-6FF9E5A42A7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6" creationId="{AEB599AA-6ABC-3701-59BA-41C6C3BBC8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14" creationId="{B3EF4AB0-0B4A-838A-1454-914F908BBF9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15" creationId="{9965345A-8924-8BDB-0254-B8A67360DD6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16" creationId="{A2BC48DD-7F98-46A6-AAA1-689970F92C6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18" creationId="{CB9DB98D-A4BA-94AB-6726-34182C861AC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19" creationId="{AE3417E2-0112-0ED2-3DE6-5B53BE3744B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20" creationId="{EF61154E-BDE9-EC16-3BA7-00EA7FAF898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23" creationId="{8EB16C57-1DFB-BBD6-CF9F-A53310A8140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33" creationId="{18D64C66-408C-6DA7-C622-34EA504D52F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34" creationId="{9135D822-BB61-4C7F-8E37-CE80447677A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36" creationId="{905B78EB-56F1-4B68-BBBA-1B14ECFC2A6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39" creationId="{C35015B7-343D-D2C3-FEA9-500FAF0F81E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40" creationId="{CD85AC69-D8DB-4EE0-A5C4-D039034BCB1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43" creationId="{129F5C1D-4520-1869-3228-AFD79CAD684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45" creationId="{07399F58-7E1C-1D64-C02E-3D11A62E319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49" creationId="{E7332A40-91A7-EED3-22D5-5B2909ECBE4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52" creationId="{FB55C838-96DF-0ED3-83DA-F2F6F55A976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54" creationId="{C07BA71F-85A8-4830-A22B-F45F427BB71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58" creationId="{33622354-5CAC-456B-B1FC-209F04CFC8B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59" creationId="{6E604279-8B3A-A5AD-DE6B-B5C1DD355D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60" creationId="{DA57BCE9-47E3-AEFE-9B87-33FFD871F1D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63" creationId="{449FC878-ED29-4BC2-86E9-3936B25D1CC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66" creationId="{63CB97D8-E031-2125-2CAB-9BF73DE1AB8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67" creationId="{A25FE31F-BBF9-DC35-9E3C-AF1116AB41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69" creationId="{2F2E86C8-CE44-04A1-FFDE-0545775921C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72" creationId="{A521F755-DB05-5F58-72E2-1AA3E5D991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73" creationId="{9FAC357E-A986-7196-3EE2-3C42F325415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74" creationId="{FEC17707-EF22-EDD9-43D8-313CB5580B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79" creationId="{D301555F-92F0-514E-3819-9070B7C9409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82" creationId="{0D6E23AF-52E3-FC3E-7E30-AE3C1712829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83" creationId="{85CAAF5D-EE5B-1636-1526-DB81EA3C115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89" creationId="{A24073D7-8B6D-9717-F9AF-3551CC7AEA66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2724080" sldId="362"/>
            <ac:grpSpMk id="46" creationId="{EBE5FBBF-6BA3-47B5-BDD5-7573FD0B7EE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2724080" sldId="362"/>
            <ac:grpSpMk id="55" creationId="{7F6C51E5-B691-49B9-BA2C-94B7C5B2DB8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2724080" sldId="362"/>
            <ac:grpSpMk id="56" creationId="{D8DD5DC5-C802-416C-887C-747F1F2008DA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2724080" sldId="362"/>
            <ac:picMk id="7" creationId="{C8145C21-A75C-4D44-9C63-F4F339A05D8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2724080" sldId="362"/>
            <ac:picMk id="11" creationId="{0D2B038A-F201-330E-659E-B3EEDE6EE09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2724080" sldId="362"/>
            <ac:picMk id="29" creationId="{249039FF-702A-D477-57EE-E900EEFD504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2724080" sldId="362"/>
            <ac:picMk id="35" creationId="{702E787C-C5F5-1868-04BA-D2FDD6D4B03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2724080" sldId="362"/>
            <ac:picMk id="42" creationId="{5C991C3C-005E-9099-A19A-8BD52E91B8F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2724080" sldId="362"/>
            <ac:picMk id="53" creationId="{57BCA37C-DB94-41EE-BABE-0942DB78F99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2724080" sldId="362"/>
            <ac:picMk id="57" creationId="{2EB65DE5-9E2D-4B97-80E2-6D11F0819892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5" creationId="{5D66508F-0450-49A5-A1CD-13B85C94B0C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9" creationId="{546BC183-0F6A-4D4E-9FE9-4E1A816D4D9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10" creationId="{16B1F165-F355-4A71-BA1F-898D42F42EB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12" creationId="{91AB5479-29C1-076A-73AF-88363CC708D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13" creationId="{0B41C618-B050-4A00-A3CE-E6762019411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17" creationId="{AD8B1E28-5867-3F16-A26B-930EC2A2B14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21" creationId="{A91E07A5-BEBA-060A-50D7-CD770EA00D9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22" creationId="{12A74509-D4AC-3FB8-5DE2-EB680A9E4C3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32" creationId="{291A6374-D63D-9DD9-24B2-C872591A516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44" creationId="{52E879E8-32FD-26CC-828B-EBBA231C84F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51" creationId="{6B7475D9-4225-421F-B9BF-C06D80B879D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61" creationId="{7F8A0D03-3902-2EBA-4A99-BDC7E7E87D4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62" creationId="{82730843-85ED-4ADF-B868-4C3B2747A5F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65" creationId="{097B7CDF-0704-80DC-53C9-545E8612862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78" creationId="{42DAC9AA-7181-42CC-D645-C04432C978F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91" creationId="{6F83FF02-5EA1-D054-A255-10B56826394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95" creationId="{2B43FAF0-83AA-6DCF-F63B-C25A91986A4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98" creationId="{49A6F4D9-E210-F9F5-2239-283D6659050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128" creationId="{2E5886D8-F4EB-4C92-7EF8-F1391A54ECC7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998050212" sldId="363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998050212" sldId="363"/>
            <ac:spMk id="2" creationId="{089327D3-1D77-0F51-171C-649C1DB93F25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998050212" sldId="363"/>
            <ac:picMk id="5" creationId="{AAE5EF0B-AD20-7AC9-5818-F753A025516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998050212" sldId="363"/>
            <ac:picMk id="8" creationId="{EEC3CA70-A5AB-E768-1A7D-A72DE20CE7D1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998050212" sldId="363"/>
            <ac:picMk id="11" creationId="{1F6E27BE-A8A0-308D-9F3B-0B9ACDE23A8D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572228737" sldId="36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572228737" sldId="364"/>
            <ac:spMk id="2" creationId="{089327D3-1D77-0F51-171C-649C1DB93F25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72228737" sldId="364"/>
            <ac:picMk id="4" creationId="{5F83458A-167B-6240-2CA3-3321264648D4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72228737" sldId="364"/>
            <ac:picMk id="7" creationId="{13B59685-E8E2-8CB6-3A74-24B5A45E78C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72228737" sldId="364"/>
            <ac:picMk id="10" creationId="{6A9D861A-2C26-5406-E128-AB014450CBF6}"/>
          </ac:picMkLst>
        </pc:picChg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431369023" sldId="365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2" creationId="{6E2EA90F-262B-44FA-188B-40F48AD6CD2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5" creationId="{1A5F78E8-253F-44D0-378F-0682A3ADEAF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6" creationId="{B40F6F61-43C6-3C3E-DB5D-304B5AD8E45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7" creationId="{A79D18A5-08A5-F9E8-B533-24978102A9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11" creationId="{3E3AB041-0740-AAAF-A806-B868853816E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12" creationId="{48466F97-CD77-FAAB-9F8B-845D00472BF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19" creationId="{479179A3-C988-0430-028A-A08EC5E4408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23" creationId="{51974D4A-D864-7FCD-C5CF-A7EB0B20CE1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31" creationId="{10942EC0-AF4E-0B0B-5A9D-5AAFBB5C16F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35" creationId="{55149995-CA4A-5E33-1718-663E20538E0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38" creationId="{97A6A392-BA14-A1BC-7A8F-B92AD1E00F7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48" creationId="{10CB51D0-14FB-9718-CE20-4EFCCC82146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52" creationId="{502035BF-103C-17C7-48CA-9C1D1BBA79A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54" creationId="{CA31840C-ADDC-1F7A-96B3-11CE642FF56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56" creationId="{0D6BE25E-ED9B-BBDA-11A6-64C34F16C2D2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431369023" sldId="365"/>
            <ac:grpSpMk id="3" creationId="{FA906901-D599-B141-2BC3-42562243554C}"/>
          </ac:grpSpMkLst>
        </pc:gr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431369023" sldId="365"/>
            <ac:graphicFrameMk id="50" creationId="{7175CB88-AC23-D929-A329-C003D6B60A16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431369023" sldId="365"/>
            <ac:graphicFrameMk id="53" creationId="{85E8DD19-5CED-CDDD-6FAF-9DC544703216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431369023" sldId="365"/>
            <ac:graphicFrameMk id="55" creationId="{2714753D-9121-7E1E-7D0F-0BC6601A733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431369023" sldId="365"/>
            <ac:picMk id="4" creationId="{2D992195-39C6-9279-352F-56B8B77098F1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431369023" sldId="365"/>
            <ac:picMk id="9" creationId="{65BF2C8C-FBA0-68B3-1B5B-0782765EA4A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431369023" sldId="365"/>
            <ac:picMk id="24" creationId="{37D0D0C7-7DA5-8BCD-2E47-B69BC73EDC7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431369023" sldId="365"/>
            <ac:picMk id="25" creationId="{DA845130-08F9-D3D9-8E2E-5BA2660C0B24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431369023" sldId="365"/>
            <ac:cxnSpMk id="8" creationId="{40E98A72-B500-55CC-8978-BED2F9FF4AD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431369023" sldId="365"/>
            <ac:cxnSpMk id="10" creationId="{03BE3AD6-59B5-1F8C-B523-6EE5CF9CB73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431369023" sldId="365"/>
            <ac:cxnSpMk id="13" creationId="{185B0672-63E3-34FE-9996-99A5D29DB71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431369023" sldId="365"/>
            <ac:cxnSpMk id="16" creationId="{95657899-4ECF-5412-9145-D098CCE50F3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431369023" sldId="365"/>
            <ac:cxnSpMk id="21" creationId="{28CC4DA1-B6AB-275C-8AEF-78CDA83C181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431369023" sldId="365"/>
            <ac:cxnSpMk id="27" creationId="{906581AB-AA41-D89C-30B6-52FD7CB77B9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431369023" sldId="365"/>
            <ac:cxnSpMk id="28" creationId="{AB61E5C9-2364-DE46-DBFD-19110BF2228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431369023" sldId="365"/>
            <ac:cxnSpMk id="32" creationId="{881B7EAD-238E-50F0-71E0-AD0A6BCF483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431369023" sldId="365"/>
            <ac:cxnSpMk id="37" creationId="{31B13ECC-758A-1A40-B63F-7A221F8E564B}"/>
          </ac:cxnSpMkLst>
        </pc:cxnChg>
      </pc:sldChg>
      <pc:sldChg chg="addSp modSp mod">
        <pc:chgData name="Ron Keidar" userId="bd522e22234dfd79" providerId="LiveId" clId="{3698D3C0-3F08-4D74-A670-553F1BA945EE}" dt="2024-11-15T02:59:26.650" v="1808" actId="3064"/>
        <pc:sldMkLst>
          <pc:docMk/>
          <pc:sldMk cId="1934069554" sldId="36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934069554" sldId="366"/>
            <ac:spMk id="2" creationId="{A5CE0DE4-6D59-8B94-5035-3F3F960B28F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34069554" sldId="366"/>
            <ac:spMk id="4" creationId="{63A1CBA5-F0E0-7F57-4A5A-BDC8D340B64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34069554" sldId="366"/>
            <ac:spMk id="5" creationId="{9CE9938C-D5B0-D9CE-5038-967C8289C8D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34069554" sldId="366"/>
            <ac:spMk id="9" creationId="{CF69501E-1FEA-44F4-0BD6-FA08D98C02F7}"/>
          </ac:spMkLst>
        </pc:spChg>
        <pc:spChg chg="add mod">
          <ac:chgData name="Ron Keidar" userId="bd522e22234dfd79" providerId="LiveId" clId="{3698D3C0-3F08-4D74-A670-553F1BA945EE}" dt="2024-11-15T02:53:33.047" v="1764" actId="1036"/>
          <ac:spMkLst>
            <pc:docMk/>
            <pc:sldMk cId="1934069554" sldId="366"/>
            <ac:spMk id="16" creationId="{4C5F8198-5914-D64A-0EB6-5C75E3A9D07C}"/>
          </ac:spMkLst>
        </pc:spChg>
        <pc:spChg chg="add mod">
          <ac:chgData name="Ron Keidar" userId="bd522e22234dfd79" providerId="LiveId" clId="{3698D3C0-3F08-4D74-A670-553F1BA945EE}" dt="2024-11-15T02:53:33.047" v="1764" actId="1036"/>
          <ac:spMkLst>
            <pc:docMk/>
            <pc:sldMk cId="1934069554" sldId="366"/>
            <ac:spMk id="17" creationId="{6ACF243C-6489-7285-70AA-D96D466F3AAA}"/>
          </ac:spMkLst>
        </pc:spChg>
        <pc:spChg chg="add mod">
          <ac:chgData name="Ron Keidar" userId="bd522e22234dfd79" providerId="LiveId" clId="{3698D3C0-3F08-4D74-A670-553F1BA945EE}" dt="2024-11-15T02:59:26.650" v="1808" actId="3064"/>
          <ac:spMkLst>
            <pc:docMk/>
            <pc:sldMk cId="1934069554" sldId="366"/>
            <ac:spMk id="19" creationId="{0BC9C102-A9C5-A154-2828-D5F42F3082D9}"/>
          </ac:spMkLst>
        </pc:spChg>
        <pc:graphicFrameChg chg="mod modGraphic">
          <ac:chgData name="Ron Keidar" userId="bd522e22234dfd79" providerId="LiveId" clId="{3698D3C0-3F08-4D74-A670-553F1BA945EE}" dt="2024-11-15T02:54:33.048" v="1775" actId="20577"/>
          <ac:graphicFrameMkLst>
            <pc:docMk/>
            <pc:sldMk cId="1934069554" sldId="366"/>
            <ac:graphicFrameMk id="3" creationId="{A9428495-7B2A-3AF5-724A-81B610A8880E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34069554" sldId="366"/>
            <ac:picMk id="8" creationId="{78EAA5D5-3C68-A772-8AED-6B715EC92413}"/>
          </ac:picMkLst>
        </pc:picChg>
        <pc:picChg chg="add mod">
          <ac:chgData name="Ron Keidar" userId="bd522e22234dfd79" providerId="LiveId" clId="{3698D3C0-3F08-4D74-A670-553F1BA945EE}" dt="2024-11-15T02:53:33.047" v="1764" actId="1036"/>
          <ac:picMkLst>
            <pc:docMk/>
            <pc:sldMk cId="1934069554" sldId="366"/>
            <ac:picMk id="12" creationId="{551FA89A-A4E3-169D-0710-FEA7AAC876DC}"/>
          </ac:picMkLst>
        </pc:picChg>
        <pc:picChg chg="add mod">
          <ac:chgData name="Ron Keidar" userId="bd522e22234dfd79" providerId="LiveId" clId="{3698D3C0-3F08-4D74-A670-553F1BA945EE}" dt="2024-11-15T02:53:33.047" v="1764" actId="1036"/>
          <ac:picMkLst>
            <pc:docMk/>
            <pc:sldMk cId="1934069554" sldId="366"/>
            <ac:picMk id="14" creationId="{8C0C7F74-C14E-8F2D-4274-F1F3A9EAC67A}"/>
          </ac:picMkLst>
        </pc:picChg>
        <pc:picChg chg="add mod">
          <ac:chgData name="Ron Keidar" userId="bd522e22234dfd79" providerId="LiveId" clId="{3698D3C0-3F08-4D74-A670-553F1BA945EE}" dt="2024-11-15T02:53:33.047" v="1764" actId="1036"/>
          <ac:picMkLst>
            <pc:docMk/>
            <pc:sldMk cId="1934069554" sldId="366"/>
            <ac:picMk id="15" creationId="{44E51F48-65DC-1BDA-A17D-FCA1061A5A72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34069554" sldId="366"/>
            <ac:cxnSpMk id="6" creationId="{AF306872-9F92-3B5E-FBE2-CCF2F6F5D74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34069554" sldId="366"/>
            <ac:cxnSpMk id="7" creationId="{705CDBD8-A47B-E4FC-0251-5FB621C4536C}"/>
          </ac:cxnSpMkLst>
        </pc:cxnChg>
        <pc:cxnChg chg="add mod">
          <ac:chgData name="Ron Keidar" userId="bd522e22234dfd79" providerId="LiveId" clId="{3698D3C0-3F08-4D74-A670-553F1BA945EE}" dt="2024-11-15T02:53:33.047" v="1764" actId="1036"/>
          <ac:cxnSpMkLst>
            <pc:docMk/>
            <pc:sldMk cId="1934069554" sldId="366"/>
            <ac:cxnSpMk id="10" creationId="{F9571CA4-30FF-36FF-79B4-64FD181CA11D}"/>
          </ac:cxnSpMkLst>
        </pc:cxnChg>
        <pc:cxnChg chg="add mod">
          <ac:chgData name="Ron Keidar" userId="bd522e22234dfd79" providerId="LiveId" clId="{3698D3C0-3F08-4D74-A670-553F1BA945EE}" dt="2024-11-15T02:53:33.047" v="1764" actId="1036"/>
          <ac:cxnSpMkLst>
            <pc:docMk/>
            <pc:sldMk cId="1934069554" sldId="366"/>
            <ac:cxnSpMk id="11" creationId="{E4E86FAE-FD92-A78E-A2CF-6FCD2B00BDF7}"/>
          </ac:cxnSpMkLst>
        </pc:cxnChg>
        <pc:cxnChg chg="add mod">
          <ac:chgData name="Ron Keidar" userId="bd522e22234dfd79" providerId="LiveId" clId="{3698D3C0-3F08-4D74-A670-553F1BA945EE}" dt="2024-11-15T02:53:33.047" v="1764" actId="1036"/>
          <ac:cxnSpMkLst>
            <pc:docMk/>
            <pc:sldMk cId="1934069554" sldId="366"/>
            <ac:cxnSpMk id="13" creationId="{3F2E65A9-79AE-42E3-5ACE-9E6A4111AD78}"/>
          </ac:cxnSpMkLst>
        </pc:cxnChg>
        <pc:cxnChg chg="add mod">
          <ac:chgData name="Ron Keidar" userId="bd522e22234dfd79" providerId="LiveId" clId="{3698D3C0-3F08-4D74-A670-553F1BA945EE}" dt="2024-11-15T02:53:33.047" v="1764" actId="1036"/>
          <ac:cxnSpMkLst>
            <pc:docMk/>
            <pc:sldMk cId="1934069554" sldId="366"/>
            <ac:cxnSpMk id="18" creationId="{1CDAD533-B428-1104-F7AC-C409311F9F56}"/>
          </ac:cxnSpMkLst>
        </pc:cxnChg>
      </pc:sldChg>
      <pc:sldChg chg="modSp ord">
        <pc:chgData name="Ron Keidar" userId="bd522e22234dfd79" providerId="LiveId" clId="{3698D3C0-3F08-4D74-A670-553F1BA945EE}" dt="2024-11-09T20:58:15.944" v="638"/>
        <pc:sldMkLst>
          <pc:docMk/>
          <pc:sldMk cId="3410480558" sldId="36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2" creationId="{93BA00BF-5DDD-3025-FF79-4FF2C203122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4" creationId="{C91E85F9-6F76-19A6-D1A5-2A79CB71CBC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7" creationId="{F8A9AC46-9927-E5E7-970B-D8B2B8654E7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15" creationId="{68E739F2-CBA8-CB32-C8C0-A94E7900A39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21" creationId="{BAA1330C-4180-EE66-0822-183ED361625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24" creationId="{7FBB32CB-B377-2535-D61F-82BD7856696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26" creationId="{6B89D0C9-C11B-F30B-AE9D-AB450F062AE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27" creationId="{F07B44EE-B81A-A6E4-D35B-59D2D9D1C32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28" creationId="{24656617-9DE4-D2E6-9238-D7890AAFC07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35" creationId="{EB339C63-A3C2-8A17-1BF2-D7839C1550C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43" creationId="{F873726A-CE2B-DA06-8ED2-DA3F2F01C54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44" creationId="{A5C28C19-0B24-3329-32A9-B7A7D7E1EEA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45" creationId="{3EBA999A-F34D-3297-C7C0-F9FD860B694A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410480558" sldId="367"/>
            <ac:grpSpMk id="3" creationId="{0C21E40F-27BB-0096-B919-18D7895623C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410480558" sldId="367"/>
            <ac:grpSpMk id="6" creationId="{996E096A-0FF0-A984-2A84-F4A5EC9AC7B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410480558" sldId="367"/>
            <ac:grpSpMk id="14" creationId="{FF10E7D7-69D4-F03D-DE15-0FDEDBDF05EF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410480558" sldId="367"/>
            <ac:grpSpMk id="40" creationId="{292593FA-E0B2-91E7-C516-71D5B073C8AC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10480558" sldId="367"/>
            <ac:picMk id="9" creationId="{EBE0B1B7-0360-9034-FE5D-9C9E8C003522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10480558" sldId="367"/>
            <ac:picMk id="17" creationId="{D1D550A5-3E91-D749-0E9C-7ED4858DAB28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10480558" sldId="367"/>
            <ac:cxnSpMk id="5" creationId="{C21E6AFF-091C-2429-12CC-0AAC8C4C0CC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10480558" sldId="367"/>
            <ac:cxnSpMk id="8" creationId="{F9FE9BA4-E336-F930-3B9C-AF82E3C9E35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10480558" sldId="367"/>
            <ac:cxnSpMk id="10" creationId="{A12A624A-1040-F7D7-4B53-F1B92C1EDEA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10480558" sldId="367"/>
            <ac:cxnSpMk id="11" creationId="{96DB61BB-5102-FF88-4DDD-DC6158C487A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10480558" sldId="367"/>
            <ac:cxnSpMk id="16" creationId="{C7DE5DB1-0ED6-091A-A7BD-EAB1B6DA5AC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10480558" sldId="367"/>
            <ac:cxnSpMk id="29" creationId="{DF0C2362-BEA1-F973-FDD3-120B2AEA566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10480558" sldId="367"/>
            <ac:cxnSpMk id="32" creationId="{9FF5AA11-791E-5171-5DAA-F7FBE50D786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10480558" sldId="367"/>
            <ac:cxnSpMk id="36" creationId="{64DC27DE-1644-41FC-850B-4C5639A32E7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10480558" sldId="367"/>
            <ac:cxnSpMk id="42" creationId="{681D86B9-8EF3-8C6E-117B-FD345C722938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45910904" sldId="36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2" creationId="{1B431FEA-EDA4-FF12-90F5-0A10EC5C08F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4" creationId="{C1806882-918C-D9C8-DE8A-90D47ADD5F9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5" creationId="{835F1750-F4C7-1FFB-BFAF-C1CBE7F0AA7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6" creationId="{7FCD47CA-1292-8015-F0BF-CF84F1E46CA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7" creationId="{AEFB5F2E-B77F-A30F-C397-DE8D111B106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13" creationId="{8DF15A4F-7FD5-6CE3-0F19-0CA2C7373B7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14" creationId="{440E6CE4-BFD9-9990-D08A-44EE797FEDE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15" creationId="{4EEC24B4-7C48-A0A4-AFF9-76EEA52C23A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16" creationId="{3564D57F-A434-1F6E-541B-4BC5E6BBCA5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17" creationId="{4CC0C3FA-DEB7-C9BC-4460-0E3963C407A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30" creationId="{CCA07D93-4E00-A212-7F46-9F7812A40FD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31" creationId="{38A6B86E-F84D-2AE7-B899-5B04785389E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33" creationId="{A0836999-E371-5438-2A90-07D2CA4B9DB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38" creationId="{50522DED-E479-CDCD-86BA-76E4D2097383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845910904" sldId="368"/>
            <ac:grpSpMk id="3" creationId="{9FA80980-C982-6D15-229D-89957DC2CCD1}"/>
          </ac:grpSpMkLst>
        </pc:gr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45910904" sldId="368"/>
            <ac:graphicFrameMk id="39" creationId="{19F45AEA-21A5-0404-629E-B4497B3892C3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45910904" sldId="368"/>
            <ac:picMk id="19" creationId="{DC6E3A0E-3B37-6FF6-F82C-15E756E7B41B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45910904" sldId="368"/>
            <ac:picMk id="26" creationId="{61E96A45-179F-0A86-C1A3-0F1EF4996D0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45910904" sldId="368"/>
            <ac:picMk id="40" creationId="{C5FA49AF-00B1-79CE-DFCF-659D8F182ABD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8" creationId="{1289A0DD-7502-E07F-7CEB-246A5C7F168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9" creationId="{96D04DD7-392E-3E44-3984-D4E99A176DE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10" creationId="{32440070-FDEC-8BDA-14EC-88E8AB92C90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11" creationId="{692CB849-26A2-724D-5EBD-1AC65A4504A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12" creationId="{9C44B139-AB1B-9F55-3190-48FEA7124E8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21" creationId="{DB68A079-241C-8336-2DAF-8C1146613D8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22" creationId="{751919E6-BDC2-8284-2309-8F92527FB5E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24" creationId="{AD0B6F1C-479C-64F2-44B3-42F217263FE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29" creationId="{51B3D0FF-7D26-CD22-72EC-63A94752CAD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43" creationId="{4557EA64-4F37-7FCE-D5D3-6944631520A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46" creationId="{F05B297B-5DF9-1606-5B4B-6B151E3CDD74}"/>
          </ac:cxnSpMkLst>
        </pc:cxnChg>
      </pc:sldChg>
      <pc:sldChg chg="addSp modSp mod modNotes">
        <pc:chgData name="Ron Keidar" userId="bd522e22234dfd79" providerId="LiveId" clId="{3698D3C0-3F08-4D74-A670-553F1BA945EE}" dt="2024-11-15T03:02:40.721" v="1819"/>
        <pc:sldMkLst>
          <pc:docMk/>
          <pc:sldMk cId="982022132" sldId="369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2" creationId="{BD2CCC9F-04F2-6984-5C76-5D42F02A75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3" creationId="{4A4E2C87-FA7E-CC6F-77DC-2251AC8D3F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6" creationId="{DF559045-B017-B5CE-B1DE-791A6B09B7D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10" creationId="{C82D2793-219F-7310-4590-58DBC57DB91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13" creationId="{47BC0A8C-CD52-202B-7A11-02E8A9488E0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14" creationId="{B59447E2-4B84-C2AD-681B-DE43918A071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15" creationId="{28050B28-F9C9-F85C-BE25-4A1B3AC3909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16" creationId="{13BEF38C-8351-58B4-306A-BEBBE12FA1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17" creationId="{D1717254-9513-209A-FBB0-6E3AF8CF318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18" creationId="{E88FB8F7-4997-A3E7-3ABB-3D9B85DA5DF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19" creationId="{89E974A7-F613-C2CD-6EFF-C0612EF6C200}"/>
          </ac:spMkLst>
        </pc:spChg>
        <pc:spChg chg="add mod">
          <ac:chgData name="Ron Keidar" userId="bd522e22234dfd79" providerId="LiveId" clId="{3698D3C0-3F08-4D74-A670-553F1BA945EE}" dt="2024-11-10T19:32:44.035" v="1610" actId="1076"/>
          <ac:spMkLst>
            <pc:docMk/>
            <pc:sldMk cId="982022132" sldId="369"/>
            <ac:spMk id="23" creationId="{454D078F-F12F-C183-5E00-378DC964696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25" creationId="{9B984DC9-F557-C222-5ED7-ABDF8644A02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26" creationId="{9C931972-7BF2-2645-A577-FE6870370B0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27" creationId="{8873D541-CBCE-14BE-DDAA-A71614BD4D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30" creationId="{9DB00FF8-DAE8-FAAD-C659-34F801E845F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32" creationId="{643E9DA6-BE87-E164-D98A-97D477FD353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33" creationId="{AE1A8201-018F-44A8-3DB0-64E26DBC713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36" creationId="{BE0DFEE8-2764-ED24-03D2-EA50DC50CA0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38" creationId="{DF673673-E635-CE3B-6B1C-499B8AD45D9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39" creationId="{B60D1FCB-C1A4-505C-B90E-3060EF18A51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41" creationId="{DEB16C09-DB02-F5CC-4C26-630EB38D06D0}"/>
          </ac:spMkLst>
        </pc:spChg>
        <pc:spChg chg="add mod">
          <ac:chgData name="Ron Keidar" userId="bd522e22234dfd79" providerId="LiveId" clId="{3698D3C0-3F08-4D74-A670-553F1BA945EE}" dt="2024-11-10T19:32:44.035" v="1610" actId="1076"/>
          <ac:spMkLst>
            <pc:docMk/>
            <pc:sldMk cId="982022132" sldId="369"/>
            <ac:spMk id="42" creationId="{F8C72D02-3FF0-35C1-070D-72175EDD5E1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43" creationId="{C2B2FA4B-79B7-F1AD-4806-7A6EA78E94D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44" creationId="{AA509D7D-83CC-4D21-9FD6-38EF2ECCAAD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45" creationId="{7D584294-6B47-A59D-F1B4-CFECDEEEFEC3}"/>
          </ac:spMkLst>
        </pc:spChg>
        <pc:spChg chg="add mod">
          <ac:chgData name="Ron Keidar" userId="bd522e22234dfd79" providerId="LiveId" clId="{3698D3C0-3F08-4D74-A670-553F1BA945EE}" dt="2024-11-10T19:32:44.035" v="1610" actId="1076"/>
          <ac:spMkLst>
            <pc:docMk/>
            <pc:sldMk cId="982022132" sldId="369"/>
            <ac:spMk id="46" creationId="{5A275A6F-6DEF-5BCF-9F6D-324F056A3D05}"/>
          </ac:spMkLst>
        </pc:spChg>
        <pc:spChg chg="add mod">
          <ac:chgData name="Ron Keidar" userId="bd522e22234dfd79" providerId="LiveId" clId="{3698D3C0-3F08-4D74-A670-553F1BA945EE}" dt="2024-11-10T19:32:51.397" v="1612" actId="1076"/>
          <ac:spMkLst>
            <pc:docMk/>
            <pc:sldMk cId="982022132" sldId="369"/>
            <ac:spMk id="49" creationId="{A50607B1-9DEB-367B-A415-E7E4E9940DC4}"/>
          </ac:spMkLst>
        </pc:spChg>
        <pc:spChg chg="add mod">
          <ac:chgData name="Ron Keidar" userId="bd522e22234dfd79" providerId="LiveId" clId="{3698D3C0-3F08-4D74-A670-553F1BA945EE}" dt="2024-11-10T19:32:51.397" v="1612" actId="1076"/>
          <ac:spMkLst>
            <pc:docMk/>
            <pc:sldMk cId="982022132" sldId="369"/>
            <ac:spMk id="50" creationId="{FB341B0C-56EE-A0B4-A70C-D14BAEC6769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53" creationId="{611FF404-3454-13DA-FFBC-DE78AF6CFFE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55" creationId="{F0D2F408-3AAF-461B-E5F9-FACDE0B6FC09}"/>
          </ac:spMkLst>
        </pc:spChg>
        <pc:spChg chg="add mod">
          <ac:chgData name="Ron Keidar" userId="bd522e22234dfd79" providerId="LiveId" clId="{3698D3C0-3F08-4D74-A670-553F1BA945EE}" dt="2024-11-10T19:32:51.397" v="1612" actId="1076"/>
          <ac:spMkLst>
            <pc:docMk/>
            <pc:sldMk cId="982022132" sldId="369"/>
            <ac:spMk id="57" creationId="{1BB3895B-2C34-441A-ED76-F1F53472232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60" creationId="{3F4CF60A-128A-C71C-739C-107A115381D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63" creationId="{1A1B7551-3568-70F2-18EB-1C82F06C5E5E}"/>
          </ac:spMkLst>
        </pc:spChg>
        <pc:spChg chg="add mod">
          <ac:chgData name="Ron Keidar" userId="bd522e22234dfd79" providerId="LiveId" clId="{3698D3C0-3F08-4D74-A670-553F1BA945EE}" dt="2024-11-10T19:33:05.745" v="1614" actId="1076"/>
          <ac:spMkLst>
            <pc:docMk/>
            <pc:sldMk cId="982022132" sldId="369"/>
            <ac:spMk id="65" creationId="{F8F050CE-C690-907A-D6A6-FC211934B5C7}"/>
          </ac:spMkLst>
        </pc:spChg>
        <pc:spChg chg="add mod">
          <ac:chgData name="Ron Keidar" userId="bd522e22234dfd79" providerId="LiveId" clId="{3698D3C0-3F08-4D74-A670-553F1BA945EE}" dt="2024-11-10T19:33:05.745" v="1614" actId="1076"/>
          <ac:spMkLst>
            <pc:docMk/>
            <pc:sldMk cId="982022132" sldId="369"/>
            <ac:spMk id="67" creationId="{B98535E4-5206-F08D-FA45-66DD78C32379}"/>
          </ac:spMkLst>
        </pc:spChg>
        <pc:spChg chg="add mod">
          <ac:chgData name="Ron Keidar" userId="bd522e22234dfd79" providerId="LiveId" clId="{3698D3C0-3F08-4D74-A670-553F1BA945EE}" dt="2024-11-10T19:33:05.745" v="1614" actId="1076"/>
          <ac:spMkLst>
            <pc:docMk/>
            <pc:sldMk cId="982022132" sldId="369"/>
            <ac:spMk id="68" creationId="{A94DBC4F-1180-17AB-7134-2EB56019BB8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72" creationId="{65606891-B5E7-8179-6960-042FA940AB1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78" creationId="{AD13E39E-DA9A-9C20-A1CA-4CB2FADBB84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80" creationId="{0A77ECC5-AF44-E23C-4024-5BF0325CBB6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82" creationId="{17519B60-2B43-61BD-6218-9EDE618AC48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83" creationId="{9F512770-151B-C7F5-EDFA-1D2038726EB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84" creationId="{5815AD2C-DE15-D41A-775C-D7C8596FFE6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92" creationId="{8C7757CF-A5E6-AE8D-0F2B-0106A955D07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93" creationId="{235234A3-DAF6-10A7-E34F-57D506C758CE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4" creationId="{E47C0D07-BBA6-9FCE-0B59-5B5FDF3D927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7" creationId="{03C00095-BA96-519F-F41D-4516DF393FA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8" creationId="{5FD5BA3B-D093-58D1-6488-0050421B390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11" creationId="{49AA1D57-4AA0-8215-9565-F29C82EA2CD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20" creationId="{12C92D83-20B9-92B8-88FC-47D0B5E5DB7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29" creationId="{A6B2EB2E-24B5-752E-58F1-E29E7A247122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34" creationId="{029BEEE7-DE8E-A6F6-12B2-E619388FA1D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52" creationId="{F830B0BC-FBD0-6A77-CABE-6717BC453B4A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54" creationId="{D8792E6D-A39A-B74B-1393-F386123D4CB2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59" creationId="{9E30D876-B5E7-000B-9D6D-621704367BF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62" creationId="{21F5C2B6-7A74-6E47-404F-245125B8381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77" creationId="{B842E5C1-87C2-A9C6-BFF7-414ED6999FF6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982022132" sldId="369"/>
            <ac:picMk id="5" creationId="{A4E13DF8-2427-B20A-9954-DF53004665D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982022132" sldId="369"/>
            <ac:picMk id="9" creationId="{B2FD7B7E-2A87-91B2-5FDF-1EE37715E6B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982022132" sldId="369"/>
            <ac:picMk id="12" creationId="{D17FBA61-0C5A-8677-891C-E7E4243F233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982022132" sldId="369"/>
            <ac:picMk id="21" creationId="{C77C69D5-514F-6EB3-AA78-969C4AE310B9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22" creationId="{06131CB3-25E0-EBD1-3D30-2B6BB0E31AF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24" creationId="{BBC1051B-72A5-F3D3-E542-97601B4EF99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28" creationId="{37F10CE4-80EC-1EC1-523A-164D658EC14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31" creationId="{39DF623D-9B6D-874F-54FD-9547E50A59C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35" creationId="{209E270A-67E5-1BB0-B7BE-272C6C28648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37" creationId="{390A6C63-2974-D30E-B037-4E4F7648C5E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40" creationId="{679DE348-9C72-663A-2B29-C9456B8CAB0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47" creationId="{009BB0E9-79AD-1F77-76F9-83DF339E864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48" creationId="{692FB3D3-E1AC-3B57-4FDA-6ED7A5D375D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51" creationId="{A55E9741-7E39-156D-BA23-2A9340D9996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56" creationId="{08793A79-EB51-A283-C912-ADF7F012284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58" creationId="{9E0B2843-1C2D-74F9-38FB-039845EEFA0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61" creationId="{0A2371F2-BB6D-C94F-D3B0-4B04444DAB3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64" creationId="{48FD23DE-7B06-3CC2-3869-7CC36C782E7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66" creationId="{CC318778-07D7-328B-B8F2-C2DE6153F96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71" creationId="{BD2810E2-05D9-DE5E-2F61-742C00B5D81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74" creationId="{CA46E3AE-745F-5082-3ED9-EC386C0A618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75" creationId="{179D2716-BFFB-8889-E595-BC4F1BE9E92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79" creationId="{8122529B-E798-9DD5-03AF-0225C227791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81" creationId="{61FE2743-CFA7-79A6-2EC1-7EDEE0BDEAF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85" creationId="{413A21D6-D4CB-42CF-82A9-2D574D80DED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88" creationId="{80CD719C-467A-C203-49C8-760A4CFC3833}"/>
          </ac:cxnSpMkLst>
        </pc:cxnChg>
      </pc:sldChg>
      <pc:sldChg chg="modSp mod modNotes">
        <pc:chgData name="Ron Keidar" userId="bd522e22234dfd79" providerId="LiveId" clId="{3698D3C0-3F08-4D74-A670-553F1BA945EE}" dt="2024-11-15T03:02:40.721" v="1819"/>
        <pc:sldMkLst>
          <pc:docMk/>
          <pc:sldMk cId="1576743407" sldId="37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2" creationId="{93AB52C5-87D7-5764-DD5D-9D29A085472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4" creationId="{A2120283-D86F-4ABD-85B3-501710FBE72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5" creationId="{438E741D-940C-49CF-A062-A3AD42708A8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6" creationId="{D2BA562A-ABE7-D2B4-5A47-73EF785CD0E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8" creationId="{28071295-7FBE-431D-A512-56AF088F829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3" creationId="{ACA768EA-8559-406C-9F9A-ACEC8CE3E13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5" creationId="{F81B56AE-EEE1-4601-81F1-D4BA1DBF381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6" creationId="{E17F45E1-B5B3-4B1D-AFD6-AC5E7FEB2AC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21" creationId="{52EA69A9-A280-4BAD-AB66-AE6A1494E3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22" creationId="{26EBF11D-6019-51BE-DA8D-73632A1DB9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25" creationId="{241588B4-01B1-F3F8-1DB3-EACFD7CFEEB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36" creationId="{F41F89F2-C680-4820-B376-72B5BCD4075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39" creationId="{BE0B8B7B-EAC3-FC3A-9A5D-940AA75F847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48" creationId="{527252F1-02EB-42EA-8625-76BCDBE2C9A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53" creationId="{233A8CB9-402D-465D-98B7-D5952E3F26F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57" creationId="{303E707C-DAB0-4224-B779-23C920C80A6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58" creationId="{7A175B8C-7C4C-438D-96C2-3443FBDFA71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60" creationId="{240250E3-A821-4528-8E04-10F76620023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64" creationId="{199BFEF6-30D7-4A47-82CA-2FB57C93669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66" creationId="{BD728FE5-CDBC-499D-8C71-18C7E0D1FA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67" creationId="{1D947DB4-137A-4816-ADC4-6E0512B9C9E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74" creationId="{037780A8-F1FC-4B41-A1EC-FA61E6D62F5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75" creationId="{8DCEAE88-4D07-42C5-BCD7-30E76D4A765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82" creationId="{465DA97F-4A4E-C0E5-53D6-91CCB3C6CD5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84" creationId="{B62CEA64-E7DD-40DC-B037-433307F6766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90" creationId="{764C4AA9-CCD7-4E75-BDEE-5431C168B7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93" creationId="{ECE18F15-615D-68B3-9423-D92F1D079D0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95" creationId="{C4F08B23-90F7-C379-198D-00D2327DC27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96" creationId="{82CD5E2C-2199-A8DB-1C7C-ECD984C7C02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00" creationId="{7A8DA342-9C83-B68C-7569-7B290BA80BE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01" creationId="{268D48FB-4F27-20C5-A3ED-CE6B4EA750E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05" creationId="{5BE2DBF8-20CF-6FD1-7735-E751C2154C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06" creationId="{AFA3E3BB-2875-6FA8-AA5B-8666ED3CAE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11" creationId="{AE4E3701-F81D-17B5-B880-B1D553DA6F0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19" creationId="{F8154FDF-C0D7-46F7-9F5B-2C4BDBF09D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24" creationId="{42788A31-ED29-43BB-9B63-A634FCC6C30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25" creationId="{93700EAD-5DB7-4546-8613-7A6AE4E5302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26" creationId="{8A320021-FE64-2EF7-6BDA-2496CBED7FA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28" creationId="{6D07568C-F4C4-4ECD-E2F9-C8578759DB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31" creationId="{9886224F-CAA2-4EBC-A58B-02FD2442615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32" creationId="{8DDC8F4B-0EFA-C8C6-9A49-4B7A996DF7AD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76743407" sldId="370"/>
            <ac:grpSpMk id="24" creationId="{57E7623F-AD97-6EDA-0551-C3C7E930509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76743407" sldId="370"/>
            <ac:grpSpMk id="59" creationId="{7EFE7581-7C2B-4E9B-8B5D-339CF83307B7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76743407" sldId="370"/>
            <ac:grpSpMk id="88" creationId="{278FE2BF-4231-9A53-7DD3-8A2281454D5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76743407" sldId="370"/>
            <ac:grpSpMk id="103" creationId="{E2C23304-8E77-781D-4A9E-0F62993E81D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76743407" sldId="370"/>
            <ac:grpSpMk id="129" creationId="{1EDE5662-3D72-4EE3-90EF-2C0A72DB5C7D}"/>
          </ac:grpSpMkLst>
        </pc:gr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76743407" sldId="370"/>
            <ac:graphicFrameMk id="122" creationId="{00D55C70-2B32-4E4F-9764-4E1639103CA2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76743407" sldId="370"/>
            <ac:graphicFrameMk id="123" creationId="{CE1D6F67-8776-4D02-B706-EEF5F261FC8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76743407" sldId="370"/>
            <ac:graphicFrameMk id="133" creationId="{34D2FAB7-D586-F192-D66B-2E93A886D477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76743407" sldId="370"/>
            <ac:picMk id="68" creationId="{033C3C8A-E755-406D-A760-451FCACC972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76743407" sldId="370"/>
            <ac:picMk id="92" creationId="{6FF29213-7C9E-2E3C-36DD-5B955D5D591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76743407" sldId="370"/>
            <ac:picMk id="97" creationId="{0C3362D1-F9D0-A5F4-F06D-6E08DDE4335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76743407" sldId="370"/>
            <ac:picMk id="98" creationId="{0DF5CBFF-28ED-9557-F9C6-78930A20EB62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76743407" sldId="370"/>
            <ac:picMk id="99" creationId="{2496707C-5C1D-0127-ED8E-A4CE9274AFC9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76743407" sldId="370"/>
            <ac:picMk id="135" creationId="{DBC153C2-D7F9-4F31-AB7F-2820C0F249F2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3" creationId="{409AAEC1-5FAB-681A-429D-C665458AB96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10" creationId="{10C437D5-7B7B-4D7C-B0C5-7791AA9C0D7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18" creationId="{AF85FB46-8BD9-4C02-95A2-03038E0FC06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23" creationId="{BFD92FED-91CF-4735-AAB3-96A25615893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35" creationId="{E9916795-CAE7-4965-9DEF-F413C262419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41" creationId="{9B25A7D6-F049-3DA1-3547-9853EECB3B0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43" creationId="{9EBF51E4-73DC-4DCC-A52A-7FCAD472FB1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61" creationId="{F1ACBF9A-4714-4715-AE28-4EBE518D064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63" creationId="{F4996657-AE1C-49A6-8479-184C10DA6E7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70" creationId="{91CD06F2-E1A4-43BA-BC65-A1A42FD96D3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73" creationId="{D3488E9E-0387-462B-9173-8670588367E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85" creationId="{61B7A3C6-6599-45B7-90F3-B357C3FDE01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87" creationId="{F18AEC42-BF15-4599-A492-A9AE13027B6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89" creationId="{0A8F2BD3-D87A-435E-8F7E-BC9C9519DE9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94" creationId="{8AC2CF9E-6FE4-F4B9-F971-5E22F12D0FF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102" creationId="{83211141-BFF3-49B4-A39D-8DC90BA0025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112" creationId="{65BE50C3-C538-A46A-8E59-175F2CC1F39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127" creationId="{1D34C0FE-8A45-4EE2-994D-23DFFB8829A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161" creationId="{778AA801-D66B-4754-8657-B0A4C8055EB0}"/>
          </ac:cxnSpMkLst>
        </pc:cxnChg>
      </pc:sldChg>
      <pc:sldChg chg="addSp modSp new mod">
        <pc:chgData name="Ron Keidar" userId="bd522e22234dfd79" providerId="LiveId" clId="{3698D3C0-3F08-4D74-A670-553F1BA945EE}" dt="2024-11-19T02:49:49.175" v="2070" actId="164"/>
        <pc:sldMkLst>
          <pc:docMk/>
          <pc:sldMk cId="372413896" sldId="371"/>
        </pc:sldMkLst>
        <pc:spChg chg="mod">
          <ac:chgData name="Ron Keidar" userId="bd522e22234dfd79" providerId="LiveId" clId="{3698D3C0-3F08-4D74-A670-553F1BA945EE}" dt="2024-11-19T02:40:11.190" v="1867" actId="20577"/>
          <ac:spMkLst>
            <pc:docMk/>
            <pc:sldMk cId="372413896" sldId="371"/>
            <ac:spMk id="2" creationId="{8852F8D0-24E5-03EC-4AD3-5C994B87E728}"/>
          </ac:spMkLst>
        </pc:spChg>
        <pc:spChg chg="add mod">
          <ac:chgData name="Ron Keidar" userId="bd522e22234dfd79" providerId="LiveId" clId="{3698D3C0-3F08-4D74-A670-553F1BA945EE}" dt="2024-11-19T02:43:06.125" v="1922" actId="164"/>
          <ac:spMkLst>
            <pc:docMk/>
            <pc:sldMk cId="372413896" sldId="371"/>
            <ac:spMk id="5" creationId="{4EF2DF0E-BE8C-34FD-940B-B912E71560F3}"/>
          </ac:spMkLst>
        </pc:spChg>
        <pc:spChg chg="add mod">
          <ac:chgData name="Ron Keidar" userId="bd522e22234dfd79" providerId="LiveId" clId="{3698D3C0-3F08-4D74-A670-553F1BA945EE}" dt="2024-11-19T02:43:06.125" v="1922" actId="164"/>
          <ac:spMkLst>
            <pc:docMk/>
            <pc:sldMk cId="372413896" sldId="371"/>
            <ac:spMk id="6" creationId="{1687C041-73B3-9204-C55D-DFC55454B35E}"/>
          </ac:spMkLst>
        </pc:spChg>
        <pc:spChg chg="add mod">
          <ac:chgData name="Ron Keidar" userId="bd522e22234dfd79" providerId="LiveId" clId="{3698D3C0-3F08-4D74-A670-553F1BA945EE}" dt="2024-11-19T02:49:49.175" v="2070" actId="164"/>
          <ac:spMkLst>
            <pc:docMk/>
            <pc:sldMk cId="372413896" sldId="371"/>
            <ac:spMk id="8" creationId="{13CE42FB-A42B-5F0B-0C2E-1B0FE963B3DA}"/>
          </ac:spMkLst>
        </pc:spChg>
        <pc:spChg chg="add mod">
          <ac:chgData name="Ron Keidar" userId="bd522e22234dfd79" providerId="LiveId" clId="{3698D3C0-3F08-4D74-A670-553F1BA945EE}" dt="2024-11-19T02:49:49.175" v="2070" actId="164"/>
          <ac:spMkLst>
            <pc:docMk/>
            <pc:sldMk cId="372413896" sldId="371"/>
            <ac:spMk id="9" creationId="{00AE527C-B5D5-C6CE-A42F-FF90D0D43654}"/>
          </ac:spMkLst>
        </pc:spChg>
        <pc:spChg chg="add mod">
          <ac:chgData name="Ron Keidar" userId="bd522e22234dfd79" providerId="LiveId" clId="{3698D3C0-3F08-4D74-A670-553F1BA945EE}" dt="2024-11-19T02:49:49.175" v="2070" actId="164"/>
          <ac:spMkLst>
            <pc:docMk/>
            <pc:sldMk cId="372413896" sldId="371"/>
            <ac:spMk id="12" creationId="{A61B121D-D10B-D47A-3E6F-CC5B64FACA30}"/>
          </ac:spMkLst>
        </pc:spChg>
        <pc:spChg chg="add mod">
          <ac:chgData name="Ron Keidar" userId="bd522e22234dfd79" providerId="LiveId" clId="{3698D3C0-3F08-4D74-A670-553F1BA945EE}" dt="2024-11-19T02:49:49.175" v="2070" actId="164"/>
          <ac:spMkLst>
            <pc:docMk/>
            <pc:sldMk cId="372413896" sldId="371"/>
            <ac:spMk id="13" creationId="{E83B9FE3-D610-0939-EB1D-464E3303E534}"/>
          </ac:spMkLst>
        </pc:spChg>
        <pc:spChg chg="add mod">
          <ac:chgData name="Ron Keidar" userId="bd522e22234dfd79" providerId="LiveId" clId="{3698D3C0-3F08-4D74-A670-553F1BA945EE}" dt="2024-11-19T02:49:49.175" v="2070" actId="164"/>
          <ac:spMkLst>
            <pc:docMk/>
            <pc:sldMk cId="372413896" sldId="371"/>
            <ac:spMk id="14" creationId="{0CA04B33-E790-CF1E-ACEA-9C205FA1D1F3}"/>
          </ac:spMkLst>
        </pc:spChg>
        <pc:spChg chg="add mod">
          <ac:chgData name="Ron Keidar" userId="bd522e22234dfd79" providerId="LiveId" clId="{3698D3C0-3F08-4D74-A670-553F1BA945EE}" dt="2024-11-19T02:49:49.175" v="2070" actId="164"/>
          <ac:spMkLst>
            <pc:docMk/>
            <pc:sldMk cId="372413896" sldId="371"/>
            <ac:spMk id="15" creationId="{EC346F9C-0955-42A9-0FD4-5C8EE22AC776}"/>
          </ac:spMkLst>
        </pc:spChg>
        <pc:spChg chg="add mod">
          <ac:chgData name="Ron Keidar" userId="bd522e22234dfd79" providerId="LiveId" clId="{3698D3C0-3F08-4D74-A670-553F1BA945EE}" dt="2024-11-19T02:49:49.175" v="2070" actId="164"/>
          <ac:spMkLst>
            <pc:docMk/>
            <pc:sldMk cId="372413896" sldId="371"/>
            <ac:spMk id="16" creationId="{E8C853C6-5FFE-6DBB-AD85-BBB989078E96}"/>
          </ac:spMkLst>
        </pc:spChg>
        <pc:grpChg chg="add mod">
          <ac:chgData name="Ron Keidar" userId="bd522e22234dfd79" providerId="LiveId" clId="{3698D3C0-3F08-4D74-A670-553F1BA945EE}" dt="2024-11-19T02:49:49.175" v="2070" actId="164"/>
          <ac:grpSpMkLst>
            <pc:docMk/>
            <pc:sldMk cId="372413896" sldId="371"/>
            <ac:grpSpMk id="7" creationId="{2C7C4701-DCC8-5415-B489-C9F876E04D21}"/>
          </ac:grpSpMkLst>
        </pc:grpChg>
        <pc:grpChg chg="add mod">
          <ac:chgData name="Ron Keidar" userId="bd522e22234dfd79" providerId="LiveId" clId="{3698D3C0-3F08-4D74-A670-553F1BA945EE}" dt="2024-11-19T02:49:49.175" v="2070" actId="164"/>
          <ac:grpSpMkLst>
            <pc:docMk/>
            <pc:sldMk cId="372413896" sldId="371"/>
            <ac:grpSpMk id="17" creationId="{51E275E8-4E81-F225-7F1B-2552C932A1E0}"/>
          </ac:grpSpMkLst>
        </pc:grpChg>
        <pc:picChg chg="add mod">
          <ac:chgData name="Ron Keidar" userId="bd522e22234dfd79" providerId="LiveId" clId="{3698D3C0-3F08-4D74-A670-553F1BA945EE}" dt="2024-11-19T02:48:51.034" v="2062" actId="1076"/>
          <ac:picMkLst>
            <pc:docMk/>
            <pc:sldMk cId="372413896" sldId="371"/>
            <ac:picMk id="4" creationId="{C9B6E755-EE18-7CF9-7724-44E1A1099BCB}"/>
          </ac:picMkLst>
        </pc:picChg>
      </pc:sldChg>
      <pc:sldChg chg="addSp modSp add del mod ord">
        <pc:chgData name="Ron Keidar" userId="bd522e22234dfd79" providerId="LiveId" clId="{3698D3C0-3F08-4D74-A670-553F1BA945EE}" dt="2024-11-09T20:43:01.903" v="628" actId="47"/>
        <pc:sldMkLst>
          <pc:docMk/>
          <pc:sldMk cId="458797095" sldId="371"/>
        </pc:sldMkLst>
      </pc:sldChg>
      <pc:sldChg chg="addSp delSp modSp new mod">
        <pc:chgData name="Ron Keidar" userId="bd522e22234dfd79" providerId="LiveId" clId="{3698D3C0-3F08-4D74-A670-553F1BA945EE}" dt="2024-11-20T04:25:56.871" v="3223" actId="1076"/>
        <pc:sldMkLst>
          <pc:docMk/>
          <pc:sldMk cId="2947445345" sldId="372"/>
        </pc:sldMkLst>
        <pc:spChg chg="mod">
          <ac:chgData name="Ron Keidar" userId="bd522e22234dfd79" providerId="LiveId" clId="{3698D3C0-3F08-4D74-A670-553F1BA945EE}" dt="2024-11-20T03:28:15.147" v="2092" actId="20577"/>
          <ac:spMkLst>
            <pc:docMk/>
            <pc:sldMk cId="2947445345" sldId="372"/>
            <ac:spMk id="2" creationId="{6369D761-7DB1-09CC-AF9B-44ED3B6DEAF4}"/>
          </ac:spMkLst>
        </pc:spChg>
        <pc:spChg chg="add mod">
          <ac:chgData name="Ron Keidar" userId="bd522e22234dfd79" providerId="LiveId" clId="{3698D3C0-3F08-4D74-A670-553F1BA945EE}" dt="2024-11-20T04:04:50.264" v="2976" actId="20577"/>
          <ac:spMkLst>
            <pc:docMk/>
            <pc:sldMk cId="2947445345" sldId="372"/>
            <ac:spMk id="5" creationId="{2B24B20F-9E85-86B8-5DB6-5C5DE3ECDFD3}"/>
          </ac:spMkLst>
        </pc:spChg>
        <pc:spChg chg="mod">
          <ac:chgData name="Ron Keidar" userId="bd522e22234dfd79" providerId="LiveId" clId="{3698D3C0-3F08-4D74-A670-553F1BA945EE}" dt="2024-11-20T04:04:46.411" v="2972" actId="20577"/>
          <ac:spMkLst>
            <pc:docMk/>
            <pc:sldMk cId="2947445345" sldId="372"/>
            <ac:spMk id="9" creationId="{5D80701C-8B96-F958-E8D2-767A6D345EBE}"/>
          </ac:spMkLst>
        </pc:spChg>
        <pc:spChg chg="add mod">
          <ac:chgData name="Ron Keidar" userId="bd522e22234dfd79" providerId="LiveId" clId="{3698D3C0-3F08-4D74-A670-553F1BA945EE}" dt="2024-11-20T04:05:12.993" v="2986" actId="1037"/>
          <ac:spMkLst>
            <pc:docMk/>
            <pc:sldMk cId="2947445345" sldId="372"/>
            <ac:spMk id="10" creationId="{C0E350DF-EA80-2503-9D83-6D348C2CAEEA}"/>
          </ac:spMkLst>
        </pc:spChg>
        <pc:spChg chg="add mod">
          <ac:chgData name="Ron Keidar" userId="bd522e22234dfd79" providerId="LiveId" clId="{3698D3C0-3F08-4D74-A670-553F1BA945EE}" dt="2024-11-20T04:04:41.437" v="2967" actId="1076"/>
          <ac:spMkLst>
            <pc:docMk/>
            <pc:sldMk cId="2947445345" sldId="372"/>
            <ac:spMk id="11" creationId="{6671344D-B74D-AF1E-12FC-91ED26DC1E99}"/>
          </ac:spMkLst>
        </pc:spChg>
        <pc:spChg chg="add mod">
          <ac:chgData name="Ron Keidar" userId="bd522e22234dfd79" providerId="LiveId" clId="{3698D3C0-3F08-4D74-A670-553F1BA945EE}" dt="2024-11-20T03:42:33.517" v="2398" actId="1076"/>
          <ac:spMkLst>
            <pc:docMk/>
            <pc:sldMk cId="2947445345" sldId="372"/>
            <ac:spMk id="12" creationId="{E0C4DBF5-FD9A-2566-B59D-8E94B074D273}"/>
          </ac:spMkLst>
        </pc:spChg>
        <pc:spChg chg="add mod ord">
          <ac:chgData name="Ron Keidar" userId="bd522e22234dfd79" providerId="LiveId" clId="{3698D3C0-3F08-4D74-A670-553F1BA945EE}" dt="2024-11-20T04:04:35.202" v="2966" actId="1076"/>
          <ac:spMkLst>
            <pc:docMk/>
            <pc:sldMk cId="2947445345" sldId="372"/>
            <ac:spMk id="15" creationId="{16AE7E16-FD8D-1C92-63C0-CF00132CD6A2}"/>
          </ac:spMkLst>
        </pc:spChg>
        <pc:spChg chg="add mod ord">
          <ac:chgData name="Ron Keidar" userId="bd522e22234dfd79" providerId="LiveId" clId="{3698D3C0-3F08-4D74-A670-553F1BA945EE}" dt="2024-11-20T03:36:17.381" v="2249" actId="167"/>
          <ac:spMkLst>
            <pc:docMk/>
            <pc:sldMk cId="2947445345" sldId="372"/>
            <ac:spMk id="17" creationId="{445DB23A-0410-5885-64A2-CE982C31C105}"/>
          </ac:spMkLst>
        </pc:spChg>
        <pc:spChg chg="add mod">
          <ac:chgData name="Ron Keidar" userId="bd522e22234dfd79" providerId="LiveId" clId="{3698D3C0-3F08-4D74-A670-553F1BA945EE}" dt="2024-11-20T03:41:25.946" v="2341" actId="1036"/>
          <ac:spMkLst>
            <pc:docMk/>
            <pc:sldMk cId="2947445345" sldId="372"/>
            <ac:spMk id="31" creationId="{513F25F4-E7B0-0BF5-303C-83DB2AF2E501}"/>
          </ac:spMkLst>
        </pc:spChg>
        <pc:spChg chg="add mod">
          <ac:chgData name="Ron Keidar" userId="bd522e22234dfd79" providerId="LiveId" clId="{3698D3C0-3F08-4D74-A670-553F1BA945EE}" dt="2024-11-20T03:40:09.018" v="2313" actId="553"/>
          <ac:spMkLst>
            <pc:docMk/>
            <pc:sldMk cId="2947445345" sldId="372"/>
            <ac:spMk id="32" creationId="{91F4CC45-B8DF-91CA-A65A-3B593581077B}"/>
          </ac:spMkLst>
        </pc:spChg>
        <pc:spChg chg="add mod">
          <ac:chgData name="Ron Keidar" userId="bd522e22234dfd79" providerId="LiveId" clId="{3698D3C0-3F08-4D74-A670-553F1BA945EE}" dt="2024-11-20T03:40:09.018" v="2313" actId="553"/>
          <ac:spMkLst>
            <pc:docMk/>
            <pc:sldMk cId="2947445345" sldId="372"/>
            <ac:spMk id="33" creationId="{1793463F-1901-589C-BFAE-80602588E6F6}"/>
          </ac:spMkLst>
        </pc:spChg>
        <pc:spChg chg="add mod ord">
          <ac:chgData name="Ron Keidar" userId="bd522e22234dfd79" providerId="LiveId" clId="{3698D3C0-3F08-4D74-A670-553F1BA945EE}" dt="2024-11-20T03:41:20.300" v="2333" actId="1038"/>
          <ac:spMkLst>
            <pc:docMk/>
            <pc:sldMk cId="2947445345" sldId="372"/>
            <ac:spMk id="38" creationId="{10969F52-F6BE-A332-A86B-37B5CCF874B0}"/>
          </ac:spMkLst>
        </pc:spChg>
        <pc:spChg chg="add mod">
          <ac:chgData name="Ron Keidar" userId="bd522e22234dfd79" providerId="LiveId" clId="{3698D3C0-3F08-4D74-A670-553F1BA945EE}" dt="2024-11-20T03:57:36.438" v="2481" actId="14100"/>
          <ac:spMkLst>
            <pc:docMk/>
            <pc:sldMk cId="2947445345" sldId="372"/>
            <ac:spMk id="50" creationId="{71E2EE5F-A48A-0811-36B1-A1D9516B09FE}"/>
          </ac:spMkLst>
        </pc:spChg>
        <pc:spChg chg="add mod">
          <ac:chgData name="Ron Keidar" userId="bd522e22234dfd79" providerId="LiveId" clId="{3698D3C0-3F08-4D74-A670-553F1BA945EE}" dt="2024-11-20T04:01:00.719" v="2534" actId="554"/>
          <ac:spMkLst>
            <pc:docMk/>
            <pc:sldMk cId="2947445345" sldId="372"/>
            <ac:spMk id="63" creationId="{699B2D7F-15BC-F940-5C4D-69A1E734B5E1}"/>
          </ac:spMkLst>
        </pc:spChg>
        <pc:spChg chg="add mod">
          <ac:chgData name="Ron Keidar" userId="bd522e22234dfd79" providerId="LiveId" clId="{3698D3C0-3F08-4D74-A670-553F1BA945EE}" dt="2024-11-20T04:01:05.144" v="2535" actId="408"/>
          <ac:spMkLst>
            <pc:docMk/>
            <pc:sldMk cId="2947445345" sldId="372"/>
            <ac:spMk id="64" creationId="{5FCF62F7-2A63-A455-0CB6-B9F155AC396B}"/>
          </ac:spMkLst>
        </pc:spChg>
        <pc:spChg chg="add mod">
          <ac:chgData name="Ron Keidar" userId="bd522e22234dfd79" providerId="LiveId" clId="{3698D3C0-3F08-4D74-A670-553F1BA945EE}" dt="2024-11-20T04:01:05.144" v="2535" actId="408"/>
          <ac:spMkLst>
            <pc:docMk/>
            <pc:sldMk cId="2947445345" sldId="372"/>
            <ac:spMk id="74" creationId="{7BF2F7F3-B344-B236-CD57-0997ACCD5E09}"/>
          </ac:spMkLst>
        </pc:spChg>
        <pc:spChg chg="add mod">
          <ac:chgData name="Ron Keidar" userId="bd522e22234dfd79" providerId="LiveId" clId="{3698D3C0-3F08-4D74-A670-553F1BA945EE}" dt="2024-11-20T04:01:00.719" v="2534" actId="554"/>
          <ac:spMkLst>
            <pc:docMk/>
            <pc:sldMk cId="2947445345" sldId="372"/>
            <ac:spMk id="75" creationId="{8C1747E9-0108-0E4A-B9B4-6B1E9CFB9051}"/>
          </ac:spMkLst>
        </pc:spChg>
        <pc:spChg chg="add mod ord">
          <ac:chgData name="Ron Keidar" userId="bd522e22234dfd79" providerId="LiveId" clId="{3698D3C0-3F08-4D74-A670-553F1BA945EE}" dt="2024-11-20T04:06:46.310" v="2996" actId="167"/>
          <ac:spMkLst>
            <pc:docMk/>
            <pc:sldMk cId="2947445345" sldId="372"/>
            <ac:spMk id="86" creationId="{263BAF71-186A-5061-C496-CCBD51156EE8}"/>
          </ac:spMkLst>
        </pc:spChg>
        <pc:spChg chg="add mod ord">
          <ac:chgData name="Ron Keidar" userId="bd522e22234dfd79" providerId="LiveId" clId="{3698D3C0-3F08-4D74-A670-553F1BA945EE}" dt="2024-11-20T04:06:39.486" v="2995" actId="167"/>
          <ac:spMkLst>
            <pc:docMk/>
            <pc:sldMk cId="2947445345" sldId="372"/>
            <ac:spMk id="90" creationId="{F6A892D0-A590-54E0-204E-796F257A39B2}"/>
          </ac:spMkLst>
        </pc:spChg>
        <pc:spChg chg="add mod ord">
          <ac:chgData name="Ron Keidar" userId="bd522e22234dfd79" providerId="LiveId" clId="{3698D3C0-3F08-4D74-A670-553F1BA945EE}" dt="2024-11-20T04:06:32.686" v="2994" actId="167"/>
          <ac:spMkLst>
            <pc:docMk/>
            <pc:sldMk cId="2947445345" sldId="372"/>
            <ac:spMk id="95" creationId="{B45ED7D1-9019-6AD6-9784-21237A22943A}"/>
          </ac:spMkLst>
        </pc:spChg>
        <pc:spChg chg="add mod ord">
          <ac:chgData name="Ron Keidar" userId="bd522e22234dfd79" providerId="LiveId" clId="{3698D3C0-3F08-4D74-A670-553F1BA945EE}" dt="2024-11-20T04:07:07.761" v="2998" actId="1037"/>
          <ac:spMkLst>
            <pc:docMk/>
            <pc:sldMk cId="2947445345" sldId="372"/>
            <ac:spMk id="98" creationId="{CEA51377-DB46-FD8A-75D6-90B45E5CA37D}"/>
          </ac:spMkLst>
        </pc:spChg>
        <pc:spChg chg="add mod">
          <ac:chgData name="Ron Keidar" userId="bd522e22234dfd79" providerId="LiveId" clId="{3698D3C0-3F08-4D74-A670-553F1BA945EE}" dt="2024-11-20T04:25:56.871" v="3223" actId="1076"/>
          <ac:spMkLst>
            <pc:docMk/>
            <pc:sldMk cId="2947445345" sldId="372"/>
            <ac:spMk id="103" creationId="{12271272-A3C3-7D53-5B46-B26D8570A570}"/>
          </ac:spMkLst>
        </pc:spChg>
        <pc:spChg chg="add mod">
          <ac:chgData name="Ron Keidar" userId="bd522e22234dfd79" providerId="LiveId" clId="{3698D3C0-3F08-4D74-A670-553F1BA945EE}" dt="2024-11-20T04:10:00.505" v="3033" actId="1076"/>
          <ac:spMkLst>
            <pc:docMk/>
            <pc:sldMk cId="2947445345" sldId="372"/>
            <ac:spMk id="104" creationId="{FDAB915E-810A-D3A5-7344-B4EE840097B8}"/>
          </ac:spMkLst>
        </pc:spChg>
        <pc:spChg chg="add mod">
          <ac:chgData name="Ron Keidar" userId="bd522e22234dfd79" providerId="LiveId" clId="{3698D3C0-3F08-4D74-A670-553F1BA945EE}" dt="2024-11-20T04:10:09.741" v="3035" actId="1076"/>
          <ac:spMkLst>
            <pc:docMk/>
            <pc:sldMk cId="2947445345" sldId="372"/>
            <ac:spMk id="105" creationId="{A5273871-47CE-AF12-68D1-1E92A2F7737E}"/>
          </ac:spMkLst>
        </pc:spChg>
        <pc:spChg chg="add mod">
          <ac:chgData name="Ron Keidar" userId="bd522e22234dfd79" providerId="LiveId" clId="{3698D3C0-3F08-4D74-A670-553F1BA945EE}" dt="2024-11-20T04:10:16.149" v="3037" actId="1076"/>
          <ac:spMkLst>
            <pc:docMk/>
            <pc:sldMk cId="2947445345" sldId="372"/>
            <ac:spMk id="106" creationId="{024B7513-2220-5C32-E873-BFE02E94EDA9}"/>
          </ac:spMkLst>
        </pc:spChg>
        <pc:spChg chg="add mod">
          <ac:chgData name="Ron Keidar" userId="bd522e22234dfd79" providerId="LiveId" clId="{3698D3C0-3F08-4D74-A670-553F1BA945EE}" dt="2024-11-20T04:10:22.375" v="3039" actId="1076"/>
          <ac:spMkLst>
            <pc:docMk/>
            <pc:sldMk cId="2947445345" sldId="372"/>
            <ac:spMk id="107" creationId="{48A65C34-5E81-6AC7-FAD8-B4E44884C50C}"/>
          </ac:spMkLst>
        </pc:spChg>
        <pc:spChg chg="add mod">
          <ac:chgData name="Ron Keidar" userId="bd522e22234dfd79" providerId="LiveId" clId="{3698D3C0-3F08-4D74-A670-553F1BA945EE}" dt="2024-11-20T04:18:49.070" v="3117" actId="1076"/>
          <ac:spMkLst>
            <pc:docMk/>
            <pc:sldMk cId="2947445345" sldId="372"/>
            <ac:spMk id="110" creationId="{BEAAEE90-7EF6-146D-E22F-FCFC57D028E0}"/>
          </ac:spMkLst>
        </pc:spChg>
        <pc:spChg chg="add mod">
          <ac:chgData name="Ron Keidar" userId="bd522e22234dfd79" providerId="LiveId" clId="{3698D3C0-3F08-4D74-A670-553F1BA945EE}" dt="2024-11-20T04:18:58.187" v="3118" actId="1076"/>
          <ac:spMkLst>
            <pc:docMk/>
            <pc:sldMk cId="2947445345" sldId="372"/>
            <ac:spMk id="112" creationId="{6E59A333-54BB-19CC-E869-E94CB8646FF7}"/>
          </ac:spMkLst>
        </pc:spChg>
        <pc:spChg chg="add mod ord">
          <ac:chgData name="Ron Keidar" userId="bd522e22234dfd79" providerId="LiveId" clId="{3698D3C0-3F08-4D74-A670-553F1BA945EE}" dt="2024-11-20T04:20:37.816" v="3135" actId="167"/>
          <ac:spMkLst>
            <pc:docMk/>
            <pc:sldMk cId="2947445345" sldId="372"/>
            <ac:spMk id="118" creationId="{B231B939-74D2-BF57-C3ED-B5AD6B59AD0B}"/>
          </ac:spMkLst>
        </pc:spChg>
        <pc:spChg chg="add mod ord">
          <ac:chgData name="Ron Keidar" userId="bd522e22234dfd79" providerId="LiveId" clId="{3698D3C0-3F08-4D74-A670-553F1BA945EE}" dt="2024-11-20T04:20:37.816" v="3135" actId="167"/>
          <ac:spMkLst>
            <pc:docMk/>
            <pc:sldMk cId="2947445345" sldId="372"/>
            <ac:spMk id="119" creationId="{2DDDCA48-1083-DB85-EBD7-B7C1023A5748}"/>
          </ac:spMkLst>
        </pc:spChg>
        <pc:spChg chg="add mod ord">
          <ac:chgData name="Ron Keidar" userId="bd522e22234dfd79" providerId="LiveId" clId="{3698D3C0-3F08-4D74-A670-553F1BA945EE}" dt="2024-11-20T04:20:37.816" v="3135" actId="167"/>
          <ac:spMkLst>
            <pc:docMk/>
            <pc:sldMk cId="2947445345" sldId="372"/>
            <ac:spMk id="120" creationId="{A7197498-C35A-6569-71D1-CF145D352B94}"/>
          </ac:spMkLst>
        </pc:spChg>
        <pc:spChg chg="add mod ord">
          <ac:chgData name="Ron Keidar" userId="bd522e22234dfd79" providerId="LiveId" clId="{3698D3C0-3F08-4D74-A670-553F1BA945EE}" dt="2024-11-20T04:20:37.816" v="3135" actId="167"/>
          <ac:spMkLst>
            <pc:docMk/>
            <pc:sldMk cId="2947445345" sldId="372"/>
            <ac:spMk id="121" creationId="{0AB4641D-812F-F9BB-7D42-AA2C979BB873}"/>
          </ac:spMkLst>
        </pc:spChg>
        <pc:grpChg chg="add mod">
          <ac:chgData name="Ron Keidar" userId="bd522e22234dfd79" providerId="LiveId" clId="{3698D3C0-3F08-4D74-A670-553F1BA945EE}" dt="2024-11-20T03:29:41.993" v="2120" actId="164"/>
          <ac:grpSpMkLst>
            <pc:docMk/>
            <pc:sldMk cId="2947445345" sldId="372"/>
            <ac:grpSpMk id="6" creationId="{80BD9DD6-5B23-5877-9CB2-0B49D7E2058A}"/>
          </ac:grpSpMkLst>
        </pc:grpChg>
        <pc:grpChg chg="add mod">
          <ac:chgData name="Ron Keidar" userId="bd522e22234dfd79" providerId="LiveId" clId="{3698D3C0-3F08-4D74-A670-553F1BA945EE}" dt="2024-11-20T03:29:50.046" v="2123" actId="1076"/>
          <ac:grpSpMkLst>
            <pc:docMk/>
            <pc:sldMk cId="2947445345" sldId="372"/>
            <ac:grpSpMk id="7" creationId="{A7DF86C2-4F2C-D2A5-B0A8-FFE5BFAFDA65}"/>
          </ac:grpSpMkLst>
        </pc:grpChg>
        <pc:graphicFrameChg chg="add mod modGraphic">
          <ac:chgData name="Ron Keidar" userId="bd522e22234dfd79" providerId="LiveId" clId="{3698D3C0-3F08-4D74-A670-553F1BA945EE}" dt="2024-11-20T04:23:57.889" v="3207" actId="1076"/>
          <ac:graphicFrameMkLst>
            <pc:docMk/>
            <pc:sldMk cId="2947445345" sldId="372"/>
            <ac:graphicFrameMk id="127" creationId="{F41ABC59-C7AB-A2D3-D384-B30B15B651D0}"/>
          </ac:graphicFrameMkLst>
        </pc:graphicFrameChg>
        <pc:picChg chg="add mod">
          <ac:chgData name="Ron Keidar" userId="bd522e22234dfd79" providerId="LiveId" clId="{3698D3C0-3F08-4D74-A670-553F1BA945EE}" dt="2024-11-20T03:29:41.993" v="2120" actId="164"/>
          <ac:picMkLst>
            <pc:docMk/>
            <pc:sldMk cId="2947445345" sldId="372"/>
            <ac:picMk id="4" creationId="{765ED979-9B81-9F54-7750-97C529FA887D}"/>
          </ac:picMkLst>
        </pc:picChg>
        <pc:picChg chg="mod">
          <ac:chgData name="Ron Keidar" userId="bd522e22234dfd79" providerId="LiveId" clId="{3698D3C0-3F08-4D74-A670-553F1BA945EE}" dt="2024-11-20T03:29:47.356" v="2122"/>
          <ac:picMkLst>
            <pc:docMk/>
            <pc:sldMk cId="2947445345" sldId="372"/>
            <ac:picMk id="8" creationId="{7A3E36DB-DE38-27D3-C5F2-D5AAF0188345}"/>
          </ac:picMkLst>
        </pc:picChg>
        <pc:picChg chg="add mod">
          <ac:chgData name="Ron Keidar" userId="bd522e22234dfd79" providerId="LiveId" clId="{3698D3C0-3F08-4D74-A670-553F1BA945EE}" dt="2024-11-20T04:00:03.178" v="2507" actId="14100"/>
          <ac:picMkLst>
            <pc:docMk/>
            <pc:sldMk cId="2947445345" sldId="372"/>
            <ac:picMk id="55" creationId="{875B65C2-3AFC-8658-5ACE-6E1264435855}"/>
          </ac:picMkLst>
        </pc:picChg>
        <pc:picChg chg="add mod">
          <ac:chgData name="Ron Keidar" userId="bd522e22234dfd79" providerId="LiveId" clId="{3698D3C0-3F08-4D74-A670-553F1BA945EE}" dt="2024-11-20T04:00:20.693" v="2510" actId="408"/>
          <ac:picMkLst>
            <pc:docMk/>
            <pc:sldMk cId="2947445345" sldId="372"/>
            <ac:picMk id="61" creationId="{13CD3B5F-AE3F-A26C-4EA2-965A5C77D3CF}"/>
          </ac:picMkLst>
        </pc:picChg>
        <pc:picChg chg="add mod">
          <ac:chgData name="Ron Keidar" userId="bd522e22234dfd79" providerId="LiveId" clId="{3698D3C0-3F08-4D74-A670-553F1BA945EE}" dt="2024-11-20T04:00:20.693" v="2510" actId="408"/>
          <ac:picMkLst>
            <pc:docMk/>
            <pc:sldMk cId="2947445345" sldId="372"/>
            <ac:picMk id="62" creationId="{B4A50533-BAD2-3425-5832-D7BEFC3A75AD}"/>
          </ac:picMkLst>
        </pc:picChg>
        <pc:picChg chg="add mod">
          <ac:chgData name="Ron Keidar" userId="bd522e22234dfd79" providerId="LiveId" clId="{3698D3C0-3F08-4D74-A670-553F1BA945EE}" dt="2024-11-20T04:00:08.010" v="2508" actId="1076"/>
          <ac:picMkLst>
            <pc:docMk/>
            <pc:sldMk cId="2947445345" sldId="372"/>
            <ac:picMk id="73" creationId="{895410D0-8C57-9CEF-D1B2-4EBD958E125B}"/>
          </ac:picMkLst>
        </pc:picChg>
        <pc:picChg chg="add mod">
          <ac:chgData name="Ron Keidar" userId="bd522e22234dfd79" providerId="LiveId" clId="{3698D3C0-3F08-4D74-A670-553F1BA945EE}" dt="2024-11-20T04:25:51.409" v="3222" actId="14100"/>
          <ac:picMkLst>
            <pc:docMk/>
            <pc:sldMk cId="2947445345" sldId="372"/>
            <ac:picMk id="101" creationId="{58327226-6898-7014-0BA2-C902AA4803B2}"/>
          </ac:picMkLst>
        </pc:picChg>
        <pc:cxnChg chg="add mod">
          <ac:chgData name="Ron Keidar" userId="bd522e22234dfd79" providerId="LiveId" clId="{3698D3C0-3F08-4D74-A670-553F1BA945EE}" dt="2024-11-20T03:43:00.276" v="2402" actId="14100"/>
          <ac:cxnSpMkLst>
            <pc:docMk/>
            <pc:sldMk cId="2947445345" sldId="372"/>
            <ac:cxnSpMk id="14" creationId="{BD15108D-405A-CA4F-5B62-EE092686755A}"/>
          </ac:cxnSpMkLst>
        </pc:cxnChg>
        <pc:cxnChg chg="add mod">
          <ac:chgData name="Ron Keidar" userId="bd522e22234dfd79" providerId="LiveId" clId="{3698D3C0-3F08-4D74-A670-553F1BA945EE}" dt="2024-11-20T03:42:54.788" v="2401" actId="14100"/>
          <ac:cxnSpMkLst>
            <pc:docMk/>
            <pc:sldMk cId="2947445345" sldId="372"/>
            <ac:cxnSpMk id="18" creationId="{DD1D1477-CBE9-AAE0-308C-1130CD983A15}"/>
          </ac:cxnSpMkLst>
        </pc:cxnChg>
        <pc:cxnChg chg="add mod ord">
          <ac:chgData name="Ron Keidar" userId="bd522e22234dfd79" providerId="LiveId" clId="{3698D3C0-3F08-4D74-A670-553F1BA945EE}" dt="2024-11-20T04:05:12.993" v="2986" actId="1037"/>
          <ac:cxnSpMkLst>
            <pc:docMk/>
            <pc:sldMk cId="2947445345" sldId="372"/>
            <ac:cxnSpMk id="22" creationId="{724012CD-FBAF-37D5-4B76-79C5A18B52D0}"/>
          </ac:cxnSpMkLst>
        </pc:cxnChg>
        <pc:cxnChg chg="add mod">
          <ac:chgData name="Ron Keidar" userId="bd522e22234dfd79" providerId="LiveId" clId="{3698D3C0-3F08-4D74-A670-553F1BA945EE}" dt="2024-11-20T04:04:41.437" v="2967" actId="1076"/>
          <ac:cxnSpMkLst>
            <pc:docMk/>
            <pc:sldMk cId="2947445345" sldId="372"/>
            <ac:cxnSpMk id="24" creationId="{B20133AE-7DD9-A9A8-70D9-BDD281598CF2}"/>
          </ac:cxnSpMkLst>
        </pc:cxnChg>
        <pc:cxnChg chg="add mod">
          <ac:chgData name="Ron Keidar" userId="bd522e22234dfd79" providerId="LiveId" clId="{3698D3C0-3F08-4D74-A670-553F1BA945EE}" dt="2024-11-20T04:19:06.346" v="3119" actId="14100"/>
          <ac:cxnSpMkLst>
            <pc:docMk/>
            <pc:sldMk cId="2947445345" sldId="372"/>
            <ac:cxnSpMk id="49" creationId="{5124FC54-0D9C-890C-0AEB-5229BDD6A4DB}"/>
          </ac:cxnSpMkLst>
        </pc:cxnChg>
        <pc:cxnChg chg="add mod">
          <ac:chgData name="Ron Keidar" userId="bd522e22234dfd79" providerId="LiveId" clId="{3698D3C0-3F08-4D74-A670-553F1BA945EE}" dt="2024-11-20T04:01:51.681" v="2570" actId="14100"/>
          <ac:cxnSpMkLst>
            <pc:docMk/>
            <pc:sldMk cId="2947445345" sldId="372"/>
            <ac:cxnSpMk id="68" creationId="{1CDF8D0D-0915-4EE4-8402-1203281D4BBC}"/>
          </ac:cxnSpMkLst>
        </pc:cxnChg>
        <pc:cxnChg chg="add mod">
          <ac:chgData name="Ron Keidar" userId="bd522e22234dfd79" providerId="LiveId" clId="{3698D3C0-3F08-4D74-A670-553F1BA945EE}" dt="2024-11-20T04:02:12.793" v="2743" actId="1038"/>
          <ac:cxnSpMkLst>
            <pc:docMk/>
            <pc:sldMk cId="2947445345" sldId="372"/>
            <ac:cxnSpMk id="82" creationId="{910A4A8F-07F2-FD97-2A39-66ADBD8B67DB}"/>
          </ac:cxnSpMkLst>
        </pc:cxnChg>
        <pc:cxnChg chg="add mod">
          <ac:chgData name="Ron Keidar" userId="bd522e22234dfd79" providerId="LiveId" clId="{3698D3C0-3F08-4D74-A670-553F1BA945EE}" dt="2024-11-20T04:02:42.164" v="2919" actId="1035"/>
          <ac:cxnSpMkLst>
            <pc:docMk/>
            <pc:sldMk cId="2947445345" sldId="372"/>
            <ac:cxnSpMk id="83" creationId="{3FE13468-8E97-72FE-3878-745C29FAA141}"/>
          </ac:cxnSpMkLst>
        </pc:cxnChg>
        <pc:cxnChg chg="add mod">
          <ac:chgData name="Ron Keidar" userId="bd522e22234dfd79" providerId="LiveId" clId="{3698D3C0-3F08-4D74-A670-553F1BA945EE}" dt="2024-11-20T04:20:48.585" v="3136" actId="14100"/>
          <ac:cxnSpMkLst>
            <pc:docMk/>
            <pc:sldMk cId="2947445345" sldId="372"/>
            <ac:cxnSpMk id="85" creationId="{661BBE12-B8A1-C70F-B838-B20B36D2FCE1}"/>
          </ac:cxnSpMkLst>
        </pc:cxnChg>
        <pc:cxnChg chg="add mod">
          <ac:chgData name="Ron Keidar" userId="bd522e22234dfd79" providerId="LiveId" clId="{3698D3C0-3F08-4D74-A670-553F1BA945EE}" dt="2024-11-20T04:20:33.692" v="3134" actId="465"/>
          <ac:cxnSpMkLst>
            <pc:docMk/>
            <pc:sldMk cId="2947445345" sldId="372"/>
            <ac:cxnSpMk id="89" creationId="{2795EF52-D4BD-A13F-393F-E79202788BD5}"/>
          </ac:cxnSpMkLst>
        </pc:cxnChg>
        <pc:cxnChg chg="add mod">
          <ac:chgData name="Ron Keidar" userId="bd522e22234dfd79" providerId="LiveId" clId="{3698D3C0-3F08-4D74-A670-553F1BA945EE}" dt="2024-11-20T04:20:33.692" v="3134" actId="465"/>
          <ac:cxnSpMkLst>
            <pc:docMk/>
            <pc:sldMk cId="2947445345" sldId="372"/>
            <ac:cxnSpMk id="94" creationId="{74058577-0869-BAD1-90D2-2711F8F838D7}"/>
          </ac:cxnSpMkLst>
        </pc:cxnChg>
        <pc:cxnChg chg="add mod">
          <ac:chgData name="Ron Keidar" userId="bd522e22234dfd79" providerId="LiveId" clId="{3698D3C0-3F08-4D74-A670-553F1BA945EE}" dt="2024-11-20T04:19:59.508" v="3129" actId="14100"/>
          <ac:cxnSpMkLst>
            <pc:docMk/>
            <pc:sldMk cId="2947445345" sldId="372"/>
            <ac:cxnSpMk id="97" creationId="{ECC209E4-DFB5-1D36-BE57-434D8907B008}"/>
          </ac:cxnSpMkLst>
        </pc:cxnChg>
        <pc:cxnChg chg="add mod">
          <ac:chgData name="Ron Keidar" userId="bd522e22234dfd79" providerId="LiveId" clId="{3698D3C0-3F08-4D74-A670-553F1BA945EE}" dt="2024-11-20T04:19:12.139" v="3120" actId="14100"/>
          <ac:cxnSpMkLst>
            <pc:docMk/>
            <pc:sldMk cId="2947445345" sldId="372"/>
            <ac:cxnSpMk id="109" creationId="{F870B9A4-A6C4-3F5A-C5EB-A2246E86F174}"/>
          </ac:cxnSpMkLst>
        </pc:cxnChg>
      </pc:sldChg>
      <pc:sldMasterChg chg="modSp modSldLayout">
        <pc:chgData name="Ron Keidar" userId="bd522e22234dfd79" providerId="LiveId" clId="{3698D3C0-3F08-4D74-A670-553F1BA945EE}" dt="2024-11-09T20:58:15.944" v="638"/>
        <pc:sldMasterMkLst>
          <pc:docMk/>
          <pc:sldMasterMk cId="3723904720" sldId="2147483648"/>
        </pc:sldMasterMkLst>
        <pc:spChg chg="mod">
          <ac:chgData name="Ron Keidar" userId="bd522e22234dfd79" providerId="LiveId" clId="{3698D3C0-3F08-4D74-A670-553F1BA945EE}" dt="2024-11-09T20:58:15.944" v="638"/>
          <ac:spMkLst>
            <pc:docMk/>
            <pc:sldMasterMk cId="3723904720" sldId="2147483648"/>
            <ac:spMk id="2" creationId="{5F323051-B7BD-DEF7-2D19-81A0C7163CF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asterMk cId="3723904720" sldId="2147483648"/>
            <ac:spMk id="4" creationId="{4C74192E-16AF-775D-E1BA-8A59AC649F1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asterMk cId="3723904720" sldId="2147483648"/>
            <ac:spMk id="10" creationId="{F1985B15-9648-16BA-8FE7-BAFF380D2732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asterMk cId="3723904720" sldId="2147483648"/>
            <ac:picMk id="5" creationId="{24710491-6A34-1721-BBDE-678AC7B2C6BE}"/>
          </ac:picMkLst>
        </pc:picChg>
        <pc:sldLayoutChg chg="modSp">
          <pc:chgData name="Ron Keidar" userId="bd522e22234dfd79" providerId="LiveId" clId="{3698D3C0-3F08-4D74-A670-553F1BA945EE}" dt="2024-11-09T20:58:15.944" v="638"/>
          <pc:sldLayoutMkLst>
            <pc:docMk/>
            <pc:sldMasterMk cId="3723904720" sldId="2147483648"/>
            <pc:sldLayoutMk cId="63705894" sldId="2147483649"/>
          </pc:sldLayoutMkLst>
          <pc:spChg chg="mod">
            <ac:chgData name="Ron Keidar" userId="bd522e22234dfd79" providerId="LiveId" clId="{3698D3C0-3F08-4D74-A670-553F1BA945EE}" dt="2024-11-09T20:58:15.944" v="638"/>
            <ac:spMkLst>
              <pc:docMk/>
              <pc:sldMasterMk cId="3723904720" sldId="2147483648"/>
              <pc:sldLayoutMk cId="63705894" sldId="2147483649"/>
              <ac:spMk id="2" creationId="{DC4F13B0-0110-40CB-B103-C84D066A3029}"/>
            </ac:spMkLst>
          </pc:spChg>
          <pc:spChg chg="mod">
            <ac:chgData name="Ron Keidar" userId="bd522e22234dfd79" providerId="LiveId" clId="{3698D3C0-3F08-4D74-A670-553F1BA945EE}" dt="2024-11-09T20:58:15.944" v="638"/>
            <ac:spMkLst>
              <pc:docMk/>
              <pc:sldMasterMk cId="3723904720" sldId="2147483648"/>
              <pc:sldLayoutMk cId="63705894" sldId="2147483649"/>
              <ac:spMk id="3" creationId="{F1E45420-02E4-46DC-8BD9-7A3967ABC4B2}"/>
            </ac:spMkLst>
          </pc:spChg>
        </pc:sldLayoutChg>
        <pc:sldLayoutChg chg="modSp">
          <pc:chgData name="Ron Keidar" userId="bd522e22234dfd79" providerId="LiveId" clId="{3698D3C0-3F08-4D74-A670-553F1BA945EE}" dt="2024-11-09T20:58:15.944" v="638"/>
          <pc:sldLayoutMkLst>
            <pc:docMk/>
            <pc:sldMasterMk cId="3723904720" sldId="2147483648"/>
            <pc:sldLayoutMk cId="576212788" sldId="2147483650"/>
          </pc:sldLayoutMkLst>
          <pc:spChg chg="mod">
            <ac:chgData name="Ron Keidar" userId="bd522e22234dfd79" providerId="LiveId" clId="{3698D3C0-3F08-4D74-A670-553F1BA945EE}" dt="2024-11-09T20:58:15.944" v="638"/>
            <ac:spMkLst>
              <pc:docMk/>
              <pc:sldMasterMk cId="3723904720" sldId="2147483648"/>
              <pc:sldLayoutMk cId="576212788" sldId="2147483650"/>
              <ac:spMk id="2" creationId="{DC4F13B0-0110-40CB-B103-C84D066A3029}"/>
            </ac:spMkLst>
          </pc:spChg>
          <pc:spChg chg="mod">
            <ac:chgData name="Ron Keidar" userId="bd522e22234dfd79" providerId="LiveId" clId="{3698D3C0-3F08-4D74-A670-553F1BA945EE}" dt="2024-11-09T20:58:15.944" v="638"/>
            <ac:spMkLst>
              <pc:docMk/>
              <pc:sldMasterMk cId="3723904720" sldId="2147483648"/>
              <pc:sldLayoutMk cId="576212788" sldId="2147483650"/>
              <ac:spMk id="3" creationId="{EE594F1C-C906-4944-123A-025F50367235}"/>
            </ac:spMkLst>
          </pc:spChg>
        </pc:sldLayoutChg>
      </pc:sldMasterChg>
    </pc:docChg>
  </pc:docChgLst>
</pc:chgInfo>
</file>

<file path=ppt/comments/modernComment_102_7DC05F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B5C9CD-4239-4DE6-AF4C-67ABEF2B2555}" authorId="{C1C229C8-99E3-C200-4106-60997B1255A7}" created="2024-03-10T06:57:17.405">
    <pc:sldMkLst xmlns:pc="http://schemas.microsoft.com/office/powerpoint/2013/main/command">
      <pc:docMk/>
      <pc:sldMk cId="2109759365" sldId="258"/>
    </pc:sldMkLst>
    <p188:pos x="1466850" y="3286125"/>
    <p188:txBody>
      <a:bodyPr/>
      <a:lstStyle/>
      <a:p>
        <a:r>
          <a:rPr lang="en-US"/>
          <a:t>Check that bits 6 and 7 of the OpCode (low instruction register) are connected to 2A and 2B</a:t>
        </a:r>
      </a:p>
    </p188:txBody>
  </p188:cm>
</p188:cmLst>
</file>

<file path=ppt/comments/modernComment_107_E0C678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E528B4-AF6E-4402-A8DF-C1C9DF0EB73E}" authorId="{C1C229C8-99E3-C200-4106-60997B1255A7}" created="2024-03-10T07:17:46.231">
    <pc:sldMkLst xmlns:pc="http://schemas.microsoft.com/office/powerpoint/2013/main/command">
      <pc:docMk/>
      <pc:sldMk cId="3771103282" sldId="263"/>
    </pc:sldMkLst>
    <p188:pos x="9401175" y="1717675"/>
    <p188:txBody>
      <a:bodyPr/>
      <a:lstStyle/>
      <a:p>
        <a:r>
          <a:rPr lang="en-US"/>
          <a:t>Can this be optimized to reduce one clock cycle? I.e., on cycle 0, have the microinstruction 0x80?</a:t>
        </a:r>
      </a:p>
    </p188:txBody>
  </p188:cm>
</p188:cmLst>
</file>

<file path=ppt/comments/modernComment_116_31362C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351A2A-B5EF-4545-953D-0762185B1503}" authorId="{C1C229C8-99E3-C200-4106-60997B1255A7}" created="2024-03-10T07:03:07.327">
    <pc:sldMkLst xmlns:pc="http://schemas.microsoft.com/office/powerpoint/2013/main/command">
      <pc:docMk/>
      <pc:sldMk cId="825633959" sldId="278"/>
    </pc:sldMkLst>
    <p188:pos x="2581275" y="5883275"/>
    <p188:txBody>
      <a:bodyPr/>
      <a:lstStyle/>
      <a:p>
        <a:r>
          <a:rPr lang="en-US"/>
          <a:t>Note: this might've changed to also include TST immediate(?)</a:t>
        </a:r>
      </a:p>
    </p188:txBody>
  </p188:cm>
</p188:cmLst>
</file>

<file path=ppt/comments/modernComment_123_DD226E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D8BB70-F0EE-46F2-B36A-328484C91FEE}" authorId="{C1C229C8-99E3-C200-4106-60997B1255A7}" created="2024-03-10T06:58:13.803">
    <pc:sldMkLst xmlns:pc="http://schemas.microsoft.com/office/powerpoint/2013/main/command">
      <pc:docMk/>
      <pc:sldMk cId="3710021345" sldId="291"/>
    </pc:sldMkLst>
    <p188:pos x="11014075" y="1104900"/>
    <p188:txBody>
      <a:bodyPr/>
      <a:lstStyle/>
      <a:p>
        <a:r>
          <a:rPr lang="en-US"/>
          <a:t>Verify correct maximum clock frequency using oscilloscope</a:t>
        </a:r>
      </a:p>
    </p188:txBody>
  </p188:cm>
</p188:cmLst>
</file>

<file path=ppt/comments/modernComment_132_7EF515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C3F2F5-F03C-405E-9687-55E55D6DA75B}" authorId="{C1C229C8-99E3-C200-4106-60997B1255A7}" created="2024-03-10T07:44:26.876">
    <pc:sldMkLst xmlns:pc="http://schemas.microsoft.com/office/powerpoint/2013/main/command">
      <pc:docMk/>
      <pc:sldMk cId="2129991061" sldId="306"/>
    </pc:sldMkLst>
    <p188:pos x="1895475" y="3702050"/>
    <p188:txBody>
      <a:bodyPr/>
      <a:lstStyle/>
      <a:p>
        <a:r>
          <a:rPr lang="en-US"/>
          <a:t>Check whether the input here is uC3 and not uC4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9DBE14C3-B025-464C-88EF-CA7F61BF7801}" type="datetime1">
              <a:rPr lang="en-US" smtClean="0"/>
              <a:t>1/10/2025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1965A319-62D1-4B04-B501-E2D2517BFCD3}" type="datetime1">
              <a:rPr lang="en-US" smtClean="0"/>
              <a:t>1/10/2025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3" tIns="45706" rIns="91413" bIns="4570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7" y="4473575"/>
            <a:ext cx="5607050" cy="3660775"/>
          </a:xfrm>
          <a:prstGeom prst="rect">
            <a:avLst/>
          </a:prstGeom>
        </p:spPr>
        <p:txBody>
          <a:bodyPr vert="horz" lIns="91413" tIns="45706" rIns="91413" bIns="4570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E12DCF1-BD10-498A-B530-954C8A9EBF83}" type="datetime1">
              <a:rPr lang="en-US" smtClean="0"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7B5E8-6F6C-4D8D-BFE8-10E67D35AE52}" type="datetime1">
              <a:rPr lang="en-US" smtClean="0"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12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4E53209-52F0-4E77-81FC-F04A6F29A190}" type="datetime1">
              <a:rPr lang="en-US" smtClean="0"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7406806-5CE7-4B47-843C-D8778D220F91}" type="datetime1">
              <a:rPr lang="en-US" smtClean="0"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7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291201-F75C-4ED7-9D0F-D50CAED31039}" type="datetime1">
              <a:rPr lang="en-US" smtClean="0"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D397803-AD25-420B-9E20-5C7370E44F7B}" type="datetime1">
              <a:rPr lang="en-US" smtClean="0"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97B3F4-FAF8-47F2-9D73-459B42D96B0B}" type="datetime1">
              <a:rPr lang="en-US" smtClean="0"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93E34CA-AACB-4EE8-9D13-1D2266238B5B}" type="datetime1">
              <a:rPr lang="en-US" smtClean="0"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F8785FB-B1A3-49AD-A6FC-BD00666AE429}" type="datetime1">
              <a:rPr lang="en-US" smtClean="0"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9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404DCE8-A902-43E3-A55C-4CD0E3290697}" type="datetime1">
              <a:rPr lang="en-US" smtClean="0"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BF69B9D-E841-4624-A539-D744F3C14115}" type="datetime1">
              <a:rPr lang="en-US" smtClean="0"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66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151B00F-B710-4EBD-80CB-6B4853F83F1A}" type="datetime1">
              <a:rPr lang="en-US" smtClean="0"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78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3434CE-0F73-430C-A412-1D5CD89BF485}" type="datetime1">
              <a:rPr lang="en-US" smtClean="0"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53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4C5A02C-041B-447F-89B8-BD1973D9AEE6}" type="datetime1">
              <a:rPr lang="en-US" smtClean="0"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1D0D9A2-04AD-4EEB-9D46-6CE74F4E120F}" type="datetime1">
              <a:rPr lang="en-US" smtClean="0"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14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571A9BD-2687-4C0C-9FCC-115168453D21}" type="datetime1">
              <a:rPr lang="en-US" smtClean="0"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0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9DF09BD-A259-4061-BC11-B8EC44F478A2}" type="datetime1">
              <a:rPr lang="en-US" smtClean="0"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83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0F915D-C2D4-402B-BD62-0794A2A423B0}" type="datetime1">
              <a:rPr lang="en-US" smtClean="0"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E594F1C-C906-4944-123A-025F50367235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1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../slides/slide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4192E-16AF-775D-E1BA-8A59AC649F13}"/>
              </a:ext>
            </a:extLst>
          </p:cNvPr>
          <p:cNvSpPr txBox="1">
            <a:spLocks/>
          </p:cNvSpPr>
          <p:nvPr userDrawn="1"/>
        </p:nvSpPr>
        <p:spPr>
          <a:xfrm>
            <a:off x="1524002" y="318031"/>
            <a:ext cx="4896255" cy="477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24710491-6A34-1721-BBDE-678AC7B2C6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1985B15-9648-16BA-8FE7-BAFF380D2732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61.xml"/><Relationship Id="rId7" Type="http://schemas.openxmlformats.org/officeDocument/2006/relationships/slide" Target="slide1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11" Type="http://schemas.openxmlformats.org/officeDocument/2006/relationships/slide" Target="slide11.xml"/><Relationship Id="rId5" Type="http://schemas.openxmlformats.org/officeDocument/2006/relationships/slide" Target="slide48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1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jpe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slide" Target="slide53.xml"/><Relationship Id="rId18" Type="http://schemas.openxmlformats.org/officeDocument/2006/relationships/hyperlink" Target="https://liucs.net/cs101s14/n4-logic.html" TargetMode="External"/><Relationship Id="rId3" Type="http://schemas.openxmlformats.org/officeDocument/2006/relationships/image" Target="../media/image11.jpeg"/><Relationship Id="rId21" Type="http://schemas.openxmlformats.org/officeDocument/2006/relationships/hyperlink" Target="http://electronics.stackexchange.com/questions/125384/making-2-input-and-gate-2-input-or-gate-and-not-gate-using-only-the-sand-gate" TargetMode="External"/><Relationship Id="rId7" Type="http://schemas.openxmlformats.org/officeDocument/2006/relationships/slide" Target="slide61.xml"/><Relationship Id="rId12" Type="http://schemas.openxmlformats.org/officeDocument/2006/relationships/image" Target="../media/image13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6" Type="http://schemas.openxmlformats.org/officeDocument/2006/relationships/slide" Target="slide24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9.xml"/><Relationship Id="rId11" Type="http://schemas.openxmlformats.org/officeDocument/2006/relationships/slide" Target="slide5.xml"/><Relationship Id="rId5" Type="http://schemas.openxmlformats.org/officeDocument/2006/relationships/image" Target="../media/image12.png"/><Relationship Id="rId15" Type="http://schemas.openxmlformats.org/officeDocument/2006/relationships/slide" Target="slide12.xml"/><Relationship Id="rId10" Type="http://schemas.openxmlformats.org/officeDocument/2006/relationships/image" Target="../media/image1.png"/><Relationship Id="rId19" Type="http://schemas.openxmlformats.org/officeDocument/2006/relationships/slide" Target="slide62.xml"/><Relationship Id="rId4" Type="http://schemas.openxmlformats.org/officeDocument/2006/relationships/slide" Target="slide51.xml"/><Relationship Id="rId9" Type="http://schemas.openxmlformats.org/officeDocument/2006/relationships/slide" Target="slide56.xml"/><Relationship Id="rId14" Type="http://schemas.openxmlformats.org/officeDocument/2006/relationships/slide" Target="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6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3" Type="http://schemas.openxmlformats.org/officeDocument/2006/relationships/image" Target="../media/image6.png"/><Relationship Id="rId7" Type="http://schemas.openxmlformats.org/officeDocument/2006/relationships/slide" Target="slide10.xml"/><Relationship Id="rId12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11" Type="http://schemas.openxmlformats.org/officeDocument/2006/relationships/slide" Target="slide53.xml"/><Relationship Id="rId5" Type="http://schemas.openxmlformats.org/officeDocument/2006/relationships/slide" Target="slide61.xml"/><Relationship Id="rId10" Type="http://schemas.openxmlformats.org/officeDocument/2006/relationships/image" Target="../media/image13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slide" Target="slide10.xml"/><Relationship Id="rId3" Type="http://schemas.openxmlformats.org/officeDocument/2006/relationships/image" Target="../media/image15.png"/><Relationship Id="rId7" Type="http://schemas.openxmlformats.org/officeDocument/2006/relationships/slide" Target="slide56.xml"/><Relationship Id="rId12" Type="http://schemas.openxmlformats.org/officeDocument/2006/relationships/slide" Target="slide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11" Type="http://schemas.openxmlformats.org/officeDocument/2006/relationships/slide" Target="slide51.xml"/><Relationship Id="rId5" Type="http://schemas.openxmlformats.org/officeDocument/2006/relationships/image" Target="../media/image11.jpeg"/><Relationship Id="rId10" Type="http://schemas.openxmlformats.org/officeDocument/2006/relationships/slide" Target="slide53.xml"/><Relationship Id="rId4" Type="http://schemas.openxmlformats.org/officeDocument/2006/relationships/image" Target="../media/image16.png"/><Relationship Id="rId9" Type="http://schemas.openxmlformats.org/officeDocument/2006/relationships/image" Target="../media/image13.png"/><Relationship Id="rId14" Type="http://schemas.openxmlformats.org/officeDocument/2006/relationships/slide" Target="slide5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67.xml"/><Relationship Id="rId18" Type="http://schemas.openxmlformats.org/officeDocument/2006/relationships/slide" Target="slide56.xml"/><Relationship Id="rId26" Type="http://schemas.openxmlformats.org/officeDocument/2006/relationships/slide" Target="slide5.xml"/><Relationship Id="rId3" Type="http://schemas.openxmlformats.org/officeDocument/2006/relationships/slide" Target="slide52.xml"/><Relationship Id="rId21" Type="http://schemas.openxmlformats.org/officeDocument/2006/relationships/slide" Target="slide18.xml"/><Relationship Id="rId7" Type="http://schemas.openxmlformats.org/officeDocument/2006/relationships/slide" Target="slide61.xml"/><Relationship Id="rId12" Type="http://schemas.openxmlformats.org/officeDocument/2006/relationships/slide" Target="slide62.xml"/><Relationship Id="rId17" Type="http://schemas.openxmlformats.org/officeDocument/2006/relationships/slide" Target="slide73.xml"/><Relationship Id="rId25" Type="http://schemas.openxmlformats.org/officeDocument/2006/relationships/image" Target="../media/image8.png"/><Relationship Id="rId2" Type="http://schemas.openxmlformats.org/officeDocument/2006/relationships/image" Target="../media/image17.png"/><Relationship Id="rId16" Type="http://schemas.openxmlformats.org/officeDocument/2006/relationships/slide" Target="slide57.xml"/><Relationship Id="rId20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11" Type="http://schemas.openxmlformats.org/officeDocument/2006/relationships/slide" Target="slide63.xml"/><Relationship Id="rId24" Type="http://schemas.openxmlformats.org/officeDocument/2006/relationships/hyperlink" Target="https://liucs.net/cs101s14/n4-logic.html" TargetMode="External"/><Relationship Id="rId5" Type="http://schemas.openxmlformats.org/officeDocument/2006/relationships/slide" Target="slide50.xml"/><Relationship Id="rId15" Type="http://schemas.openxmlformats.org/officeDocument/2006/relationships/slide" Target="slide59.xml"/><Relationship Id="rId23" Type="http://schemas.openxmlformats.org/officeDocument/2006/relationships/image" Target="../media/image14.png"/><Relationship Id="rId10" Type="http://schemas.openxmlformats.org/officeDocument/2006/relationships/slide" Target="slide64.xml"/><Relationship Id="rId19" Type="http://schemas.openxmlformats.org/officeDocument/2006/relationships/image" Target="../media/image1.png"/><Relationship Id="rId4" Type="http://schemas.openxmlformats.org/officeDocument/2006/relationships/image" Target="../media/image15.png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69.xml"/><Relationship Id="rId22" Type="http://schemas.openxmlformats.org/officeDocument/2006/relationships/slide" Target="slide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" Target="slide5.xml"/><Relationship Id="rId7" Type="http://schemas.openxmlformats.org/officeDocument/2006/relationships/slide" Target="slide50.xml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liucs.net/cs101s14/n4-logic.html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8.xml"/><Relationship Id="rId18" Type="http://schemas.openxmlformats.org/officeDocument/2006/relationships/slide" Target="slide49.xml"/><Relationship Id="rId3" Type="http://schemas.openxmlformats.org/officeDocument/2006/relationships/slide" Target="slide64.xml"/><Relationship Id="rId21" Type="http://schemas.openxmlformats.org/officeDocument/2006/relationships/slide" Target="slide72.xml"/><Relationship Id="rId7" Type="http://schemas.openxmlformats.org/officeDocument/2006/relationships/slide" Target="slide68.xml"/><Relationship Id="rId12" Type="http://schemas.openxmlformats.org/officeDocument/2006/relationships/slide" Target="slide13.xml"/><Relationship Id="rId17" Type="http://schemas.openxmlformats.org/officeDocument/2006/relationships/image" Target="../media/image19.jpeg"/><Relationship Id="rId2" Type="http://schemas.openxmlformats.org/officeDocument/2006/relationships/image" Target="../media/image10.png"/><Relationship Id="rId16" Type="http://schemas.openxmlformats.org/officeDocument/2006/relationships/slide" Target="slide69.xml"/><Relationship Id="rId20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9.xml"/><Relationship Id="rId11" Type="http://schemas.openxmlformats.org/officeDocument/2006/relationships/slide" Target="slide14.xml"/><Relationship Id="rId24" Type="http://schemas.openxmlformats.org/officeDocument/2006/relationships/image" Target="../media/image1.png"/><Relationship Id="rId5" Type="http://schemas.openxmlformats.org/officeDocument/2006/relationships/slide" Target="slide62.xml"/><Relationship Id="rId15" Type="http://schemas.openxmlformats.org/officeDocument/2006/relationships/slide" Target="slide63.xml"/><Relationship Id="rId23" Type="http://schemas.openxmlformats.org/officeDocument/2006/relationships/slide" Target="slide56.xml"/><Relationship Id="rId10" Type="http://schemas.openxmlformats.org/officeDocument/2006/relationships/slide" Target="slide57.xml"/><Relationship Id="rId19" Type="http://schemas.openxmlformats.org/officeDocument/2006/relationships/slide" Target="slide61.xml"/><Relationship Id="rId4" Type="http://schemas.openxmlformats.org/officeDocument/2006/relationships/slide" Target="slide67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7.xml"/><Relationship Id="rId22" Type="http://schemas.openxmlformats.org/officeDocument/2006/relationships/slide" Target="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slide" Target="slide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1.png"/><Relationship Id="rId15" Type="http://schemas.openxmlformats.org/officeDocument/2006/relationships/slide" Target="slide18.xml"/><Relationship Id="rId10" Type="http://schemas.openxmlformats.org/officeDocument/2006/relationships/image" Target="../media/image5.png"/><Relationship Id="rId4" Type="http://schemas.openxmlformats.org/officeDocument/2006/relationships/slide" Target="slide56.xml"/><Relationship Id="rId9" Type="http://schemas.openxmlformats.org/officeDocument/2006/relationships/image" Target="../media/image24.png"/><Relationship Id="rId14" Type="http://schemas.openxmlformats.org/officeDocument/2006/relationships/slide" Target="slide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slide" Target="slide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3" Type="http://schemas.openxmlformats.org/officeDocument/2006/relationships/image" Target="../media/image29.png"/><Relationship Id="rId7" Type="http://schemas.openxmlformats.org/officeDocument/2006/relationships/slide" Target="slide68.xml"/><Relationship Id="rId12" Type="http://schemas.openxmlformats.org/officeDocument/2006/relationships/slide" Target="slide6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4.xml"/><Relationship Id="rId11" Type="http://schemas.openxmlformats.org/officeDocument/2006/relationships/slide" Target="slide12.xml"/><Relationship Id="rId5" Type="http://schemas.openxmlformats.org/officeDocument/2006/relationships/slide" Target="slide67.xml"/><Relationship Id="rId10" Type="http://schemas.openxmlformats.org/officeDocument/2006/relationships/slide" Target="slide66.xml"/><Relationship Id="rId4" Type="http://schemas.openxmlformats.org/officeDocument/2006/relationships/slide" Target="slide62.xml"/><Relationship Id="rId9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22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2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0.png"/><Relationship Id="rId9" Type="http://schemas.openxmlformats.org/officeDocument/2006/relationships/slide" Target="slide6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62.xml"/><Relationship Id="rId3" Type="http://schemas.openxmlformats.org/officeDocument/2006/relationships/image" Target="../media/image31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1.xml"/><Relationship Id="rId4" Type="http://schemas.openxmlformats.org/officeDocument/2006/relationships/image" Target="../media/image32.png"/><Relationship Id="rId9" Type="http://schemas.openxmlformats.org/officeDocument/2006/relationships/slide" Target="slide6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slide" Target="slide13.xml"/><Relationship Id="rId7" Type="http://schemas.openxmlformats.org/officeDocument/2006/relationships/slide" Target="slide11.xml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9.xml"/><Relationship Id="rId10" Type="http://schemas.openxmlformats.org/officeDocument/2006/relationships/slide" Target="slide19.xml"/><Relationship Id="rId4" Type="http://schemas.openxmlformats.org/officeDocument/2006/relationships/slide" Target="slide8.xml"/><Relationship Id="rId9" Type="http://schemas.openxmlformats.org/officeDocument/2006/relationships/slide" Target="slide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48.xml"/><Relationship Id="rId7" Type="http://schemas.openxmlformats.org/officeDocument/2006/relationships/slide" Target="slide1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15.xml"/><Relationship Id="rId4" Type="http://schemas.openxmlformats.org/officeDocument/2006/relationships/slide" Target="slide19.xml"/><Relationship Id="rId9" Type="http://schemas.openxmlformats.org/officeDocument/2006/relationships/slide" Target="slide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" Target="slide71.xml"/><Relationship Id="rId13" Type="http://schemas.openxmlformats.org/officeDocument/2006/relationships/slide" Target="slide69.xml"/><Relationship Id="rId3" Type="http://schemas.openxmlformats.org/officeDocument/2006/relationships/slide" Target="slide57.xml"/><Relationship Id="rId7" Type="http://schemas.openxmlformats.org/officeDocument/2006/relationships/slide" Target="slide68.xml"/><Relationship Id="rId12" Type="http://schemas.openxmlformats.org/officeDocument/2006/relationships/slide" Target="slide61.xml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Relationship Id="rId6" Type="http://schemas.openxmlformats.org/officeDocument/2006/relationships/slide" Target="slide67.xml"/><Relationship Id="rId11" Type="http://schemas.openxmlformats.org/officeDocument/2006/relationships/slide" Target="slide59.xml"/><Relationship Id="rId5" Type="http://schemas.openxmlformats.org/officeDocument/2006/relationships/slide" Target="slide64.xml"/><Relationship Id="rId15" Type="http://schemas.openxmlformats.org/officeDocument/2006/relationships/slide" Target="slide63.xml"/><Relationship Id="rId10" Type="http://schemas.openxmlformats.org/officeDocument/2006/relationships/slide" Target="slide72.xml"/><Relationship Id="rId4" Type="http://schemas.openxmlformats.org/officeDocument/2006/relationships/slide" Target="slide60.xml"/><Relationship Id="rId9" Type="http://schemas.openxmlformats.org/officeDocument/2006/relationships/slide" Target="slide70.xml"/><Relationship Id="rId14" Type="http://schemas.openxmlformats.org/officeDocument/2006/relationships/slide" Target="slide6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13" Type="http://schemas.openxmlformats.org/officeDocument/2006/relationships/image" Target="../media/image1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slide" Target="slide5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slide" Target="slide64.xml"/><Relationship Id="rId5" Type="http://schemas.openxmlformats.org/officeDocument/2006/relationships/image" Target="../media/image54.png"/><Relationship Id="rId10" Type="http://schemas.openxmlformats.org/officeDocument/2006/relationships/slide" Target="slide62.xml"/><Relationship Id="rId4" Type="http://schemas.openxmlformats.org/officeDocument/2006/relationships/image" Target="../media/image53.png"/><Relationship Id="rId9" Type="http://schemas.openxmlformats.org/officeDocument/2006/relationships/slide" Target="slide59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3" Type="http://schemas.openxmlformats.org/officeDocument/2006/relationships/image" Target="../media/image8.png"/><Relationship Id="rId7" Type="http://schemas.openxmlformats.org/officeDocument/2006/relationships/image" Target="../media/image58.png"/><Relationship Id="rId2" Type="http://schemas.microsoft.com/office/2018/10/relationships/comments" Target="../comments/modernComment_102_7DC05F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slide" Target="slide64.xml"/><Relationship Id="rId5" Type="http://schemas.openxmlformats.org/officeDocument/2006/relationships/image" Target="../media/image55.png"/><Relationship Id="rId10" Type="http://schemas.openxmlformats.org/officeDocument/2006/relationships/slide" Target="slide62.xml"/><Relationship Id="rId4" Type="http://schemas.openxmlformats.org/officeDocument/2006/relationships/image" Target="../media/image57.png"/><Relationship Id="rId9" Type="http://schemas.openxmlformats.org/officeDocument/2006/relationships/slide" Target="slide59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9.png"/><Relationship Id="rId7" Type="http://schemas.openxmlformats.org/officeDocument/2006/relationships/slide" Target="slide5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4.xml"/><Relationship Id="rId5" Type="http://schemas.openxmlformats.org/officeDocument/2006/relationships/slide" Target="slide62.xml"/><Relationship Id="rId4" Type="http://schemas.openxmlformats.org/officeDocument/2006/relationships/slide" Target="slide5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48.xml"/><Relationship Id="rId10" Type="http://schemas.openxmlformats.org/officeDocument/2006/relationships/slide" Target="slide21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20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0.gif"/><Relationship Id="rId7" Type="http://schemas.openxmlformats.org/officeDocument/2006/relationships/slide" Target="slide56.xml"/><Relationship Id="rId2" Type="http://schemas.microsoft.com/office/2018/10/relationships/comments" Target="../comments/modernComment_123_DD226E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gif"/><Relationship Id="rId4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66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66.jpg"/><Relationship Id="rId17" Type="http://schemas.openxmlformats.org/officeDocument/2006/relationships/image" Target="../media/image1.png"/><Relationship Id="rId2" Type="http://schemas.openxmlformats.org/officeDocument/2006/relationships/image" Target="../media/image64.png"/><Relationship Id="rId16" Type="http://schemas.openxmlformats.org/officeDocument/2006/relationships/slide" Target="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68.png"/><Relationship Id="rId10" Type="http://schemas.openxmlformats.org/officeDocument/2006/relationships/image" Target="../media/image65.gif"/><Relationship Id="rId4" Type="http://schemas.openxmlformats.org/officeDocument/2006/relationships/image" Target="../media/image14.png"/><Relationship Id="rId9" Type="http://schemas.openxmlformats.org/officeDocument/2006/relationships/image" Target="../media/image62.gif"/><Relationship Id="rId14" Type="http://schemas.openxmlformats.org/officeDocument/2006/relationships/image" Target="../media/image6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69.xml"/><Relationship Id="rId3" Type="http://schemas.openxmlformats.org/officeDocument/2006/relationships/slide" Target="slide64.xml"/><Relationship Id="rId7" Type="http://schemas.openxmlformats.org/officeDocument/2006/relationships/slide" Target="slide68.xml"/><Relationship Id="rId12" Type="http://schemas.openxmlformats.org/officeDocument/2006/relationships/slide" Target="slide63.xml"/><Relationship Id="rId17" Type="http://schemas.openxmlformats.org/officeDocument/2006/relationships/image" Target="../media/image1.png"/><Relationship Id="rId2" Type="http://schemas.openxmlformats.org/officeDocument/2006/relationships/image" Target="../media/image10.png"/><Relationship Id="rId16" Type="http://schemas.openxmlformats.org/officeDocument/2006/relationships/slide" Target="slide5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9.xml"/><Relationship Id="rId11" Type="http://schemas.openxmlformats.org/officeDocument/2006/relationships/slide" Target="slide72.xml"/><Relationship Id="rId5" Type="http://schemas.openxmlformats.org/officeDocument/2006/relationships/slide" Target="slide62.xml"/><Relationship Id="rId15" Type="http://schemas.openxmlformats.org/officeDocument/2006/relationships/slide" Target="slide61.xml"/><Relationship Id="rId10" Type="http://schemas.openxmlformats.org/officeDocument/2006/relationships/slide" Target="slide57.xml"/><Relationship Id="rId4" Type="http://schemas.openxmlformats.org/officeDocument/2006/relationships/slide" Target="slide67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19.jpe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.png"/><Relationship Id="rId3" Type="http://schemas.openxmlformats.org/officeDocument/2006/relationships/image" Target="../media/image11.jpeg"/><Relationship Id="rId7" Type="http://schemas.openxmlformats.org/officeDocument/2006/relationships/slide" Target="slide64.xml"/><Relationship Id="rId12" Type="http://schemas.openxmlformats.org/officeDocument/2006/relationships/slide" Target="slide5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9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61.xml"/><Relationship Id="rId10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slide" Target="slide6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57.xml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slide" Target="slide59.xml"/><Relationship Id="rId2" Type="http://schemas.openxmlformats.org/officeDocument/2006/relationships/image" Target="../media/image15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1.xml"/><Relationship Id="rId11" Type="http://schemas.openxmlformats.org/officeDocument/2006/relationships/slide" Target="slide69.xml"/><Relationship Id="rId5" Type="http://schemas.openxmlformats.org/officeDocument/2006/relationships/slide" Target="slide63.xml"/><Relationship Id="rId15" Type="http://schemas.openxmlformats.org/officeDocument/2006/relationships/slide" Target="slide56.xml"/><Relationship Id="rId10" Type="http://schemas.openxmlformats.org/officeDocument/2006/relationships/slide" Target="slide67.xml"/><Relationship Id="rId4" Type="http://schemas.openxmlformats.org/officeDocument/2006/relationships/slide" Target="slide62.xml"/><Relationship Id="rId9" Type="http://schemas.openxmlformats.org/officeDocument/2006/relationships/slide" Target="slide64.xml"/><Relationship Id="rId14" Type="http://schemas.openxmlformats.org/officeDocument/2006/relationships/slide" Target="slide73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57.xml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slide" Target="slide59.xml"/><Relationship Id="rId2" Type="http://schemas.openxmlformats.org/officeDocument/2006/relationships/image" Target="../media/image15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1.xml"/><Relationship Id="rId11" Type="http://schemas.openxmlformats.org/officeDocument/2006/relationships/slide" Target="slide69.xml"/><Relationship Id="rId5" Type="http://schemas.openxmlformats.org/officeDocument/2006/relationships/slide" Target="slide63.xml"/><Relationship Id="rId15" Type="http://schemas.openxmlformats.org/officeDocument/2006/relationships/slide" Target="slide56.xml"/><Relationship Id="rId10" Type="http://schemas.openxmlformats.org/officeDocument/2006/relationships/slide" Target="slide67.xml"/><Relationship Id="rId4" Type="http://schemas.openxmlformats.org/officeDocument/2006/relationships/slide" Target="slide62.xml"/><Relationship Id="rId9" Type="http://schemas.openxmlformats.org/officeDocument/2006/relationships/slide" Target="slide64.xml"/><Relationship Id="rId14" Type="http://schemas.openxmlformats.org/officeDocument/2006/relationships/slide" Target="slide73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slide" Target="slide68.xml"/><Relationship Id="rId3" Type="http://schemas.openxmlformats.org/officeDocument/2006/relationships/image" Target="../media/image29.png"/><Relationship Id="rId7" Type="http://schemas.openxmlformats.org/officeDocument/2006/relationships/slide" Target="slide6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4.xml"/><Relationship Id="rId5" Type="http://schemas.openxmlformats.org/officeDocument/2006/relationships/slide" Target="slide67.xml"/><Relationship Id="rId10" Type="http://schemas.openxmlformats.org/officeDocument/2006/relationships/image" Target="../media/image1.png"/><Relationship Id="rId4" Type="http://schemas.openxmlformats.org/officeDocument/2006/relationships/slide" Target="slide62.xml"/><Relationship Id="rId9" Type="http://schemas.openxmlformats.org/officeDocument/2006/relationships/slide" Target="slide56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slide" Target="slide64.xml"/><Relationship Id="rId3" Type="http://schemas.openxmlformats.org/officeDocument/2006/relationships/image" Target="../media/image30.png"/><Relationship Id="rId7" Type="http://schemas.openxmlformats.org/officeDocument/2006/relationships/slide" Target="slide62.xml"/><Relationship Id="rId2" Type="http://schemas.microsoft.com/office/2018/10/relationships/comments" Target="../comments/modernComment_116_31362CA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6.xml"/><Relationship Id="rId5" Type="http://schemas.openxmlformats.org/officeDocument/2006/relationships/image" Target="../media/image11.jpe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96655/build-and-logic-gate-with-7400-ics-nand-in-negative-logic" TargetMode="External"/><Relationship Id="rId9" Type="http://schemas.openxmlformats.org/officeDocument/2006/relationships/slide" Target="slide56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66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2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0.png"/><Relationship Id="rId9" Type="http://schemas.openxmlformats.org/officeDocument/2006/relationships/slide" Target="slide69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slide" Target="slide63.xml"/><Relationship Id="rId3" Type="http://schemas.openxmlformats.org/officeDocument/2006/relationships/image" Target="../media/image31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64.xml"/><Relationship Id="rId4" Type="http://schemas.openxmlformats.org/officeDocument/2006/relationships/image" Target="../media/image32.png"/><Relationship Id="rId9" Type="http://schemas.openxmlformats.org/officeDocument/2006/relationships/slide" Target="slide6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3" Type="http://schemas.openxmlformats.org/officeDocument/2006/relationships/slide" Target="slide15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8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9.png"/><Relationship Id="rId7" Type="http://schemas.openxmlformats.org/officeDocument/2006/relationships/slide" Target="slide56.xml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.wikibooks.org/wiki/File:Xor-gate-en.svg" TargetMode="External"/><Relationship Id="rId5" Type="http://schemas.openxmlformats.org/officeDocument/2006/relationships/image" Target="../media/image70.png"/><Relationship Id="rId4" Type="http://schemas.openxmlformats.org/officeDocument/2006/relationships/hyperlink" Target="https://commons.wikimedia.org/wiki/Category:NOR_gate_symbols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2" Type="http://schemas.openxmlformats.org/officeDocument/2006/relationships/slide" Target="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" Target="slide62.xml"/><Relationship Id="rId3" Type="http://schemas.openxmlformats.org/officeDocument/2006/relationships/image" Target="../media/image6.png"/><Relationship Id="rId7" Type="http://schemas.openxmlformats.org/officeDocument/2006/relationships/slide" Target="slide6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56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jpeg"/><Relationship Id="rId7" Type="http://schemas.openxmlformats.org/officeDocument/2006/relationships/slide" Target="slide64.xml"/><Relationship Id="rId2" Type="http://schemas.openxmlformats.org/officeDocument/2006/relationships/slide" Target="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1.png"/><Relationship Id="rId4" Type="http://schemas.openxmlformats.org/officeDocument/2006/relationships/image" Target="../media/image72.jpeg"/><Relationship Id="rId9" Type="http://schemas.openxmlformats.org/officeDocument/2006/relationships/slide" Target="slide56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.png"/><Relationship Id="rId3" Type="http://schemas.openxmlformats.org/officeDocument/2006/relationships/slide" Target="slide73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12" Type="http://schemas.openxmlformats.org/officeDocument/2006/relationships/slide" Target="slide56.xml"/><Relationship Id="rId2" Type="http://schemas.microsoft.com/office/2018/10/relationships/comments" Target="../comments/modernComment_132_7EF515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slide" Target="slide66.xml"/><Relationship Id="rId10" Type="http://schemas.openxmlformats.org/officeDocument/2006/relationships/slide" Target="slide61.xml"/><Relationship Id="rId4" Type="http://schemas.openxmlformats.org/officeDocument/2006/relationships/slide" Target="slide62.xml"/><Relationship Id="rId9" Type="http://schemas.openxmlformats.org/officeDocument/2006/relationships/hyperlink" Target="https://liucs.net/cs101s14/n4-logic.html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2" Type="http://schemas.microsoft.com/office/2018/10/relationships/comments" Target="../comments/modernComment_107_E0C678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slide" Target="slide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1.png"/><Relationship Id="rId4" Type="http://schemas.openxmlformats.org/officeDocument/2006/relationships/slide" Target="slide5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10.png"/><Relationship Id="rId7" Type="http://schemas.openxmlformats.org/officeDocument/2006/relationships/slide" Target="slide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slide" Target="slide56.xml"/><Relationship Id="rId4" Type="http://schemas.openxmlformats.org/officeDocument/2006/relationships/slide" Target="slide6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81B7EAD-238E-50F0-71E0-AD0A6BCF4830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 flipV="1">
            <a:off x="7110599" y="2456231"/>
            <a:ext cx="491177" cy="10783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hlinkClick r:id="rId3" action="ppaction://hlinksldjump"/>
            <a:extLst>
              <a:ext uri="{FF2B5EF4-FFF2-40B4-BE49-F238E27FC236}">
                <a16:creationId xmlns:a16="http://schemas.microsoft.com/office/drawing/2014/main" id="{10942EC0-AF4E-0B0B-5A9D-5AAFBB5C16F3}"/>
              </a:ext>
            </a:extLst>
          </p:cNvPr>
          <p:cNvSpPr txBox="1"/>
          <p:nvPr/>
        </p:nvSpPr>
        <p:spPr>
          <a:xfrm>
            <a:off x="6344042" y="339612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4173583" cy="457200"/>
          </a:xfrm>
        </p:spPr>
        <p:txBody>
          <a:bodyPr/>
          <a:lstStyle/>
          <a:p>
            <a:r>
              <a:rPr lang="en-US" dirty="0"/>
              <a:t>Load Special Pointer (LSP)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>
                  <a:hlinkClick r:id="rId5" action="ppaction://hlinksldjump"/>
                </a:rPr>
                <a:t>138</a:t>
              </a:r>
              <a:r>
                <a:rPr lang="en-US" sz="1100" dirty="0"/>
                <a:t>: LSP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cxnSpLocks/>
          </p:cNvCxnSpPr>
          <p:nvPr/>
        </p:nvCxnSpPr>
        <p:spPr>
          <a:xfrm>
            <a:off x="4708872" y="1655351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hlinkClick r:id="rId6" action="ppaction://hlinksldjump"/>
            <a:extLst>
              <a:ext uri="{FF2B5EF4-FFF2-40B4-BE49-F238E27FC236}">
                <a16:creationId xmlns:a16="http://schemas.microsoft.com/office/drawing/2014/main" id="{A79D18A5-08A5-F9E8-B533-24978102A9C3}"/>
              </a:ext>
            </a:extLst>
          </p:cNvPr>
          <p:cNvSpPr/>
          <p:nvPr/>
        </p:nvSpPr>
        <p:spPr>
          <a:xfrm>
            <a:off x="3240464" y="23811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 LSP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BE3AD6-59B5-1F8C-B523-6EE5CF9CB73A}"/>
              </a:ext>
            </a:extLst>
          </p:cNvPr>
          <p:cNvCxnSpPr/>
          <p:nvPr/>
        </p:nvCxnSpPr>
        <p:spPr>
          <a:xfrm>
            <a:off x="4691456" y="2467427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hlinkClick r:id="rId7" action="ppaction://hlinksldjump"/>
            <a:extLst>
              <a:ext uri="{FF2B5EF4-FFF2-40B4-BE49-F238E27FC236}">
                <a16:creationId xmlns:a16="http://schemas.microsoft.com/office/drawing/2014/main" id="{48466F97-CD77-FAAB-9F8B-845D00472BF0}"/>
              </a:ext>
            </a:extLst>
          </p:cNvPr>
          <p:cNvSpPr/>
          <p:nvPr/>
        </p:nvSpPr>
        <p:spPr>
          <a:xfrm>
            <a:off x="3635317" y="1361461"/>
            <a:ext cx="1133499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SP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657899-4ECF-5412-9145-D098CCE50F30}"/>
              </a:ext>
            </a:extLst>
          </p:cNvPr>
          <p:cNvCxnSpPr>
            <a:cxnSpLocks/>
          </p:cNvCxnSpPr>
          <p:nvPr/>
        </p:nvCxnSpPr>
        <p:spPr>
          <a:xfrm>
            <a:off x="4704522" y="1833875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479179A3-C988-0430-028A-A08EC5E4408B}"/>
              </a:ext>
            </a:extLst>
          </p:cNvPr>
          <p:cNvSpPr/>
          <p:nvPr/>
        </p:nvSpPr>
        <p:spPr>
          <a:xfrm>
            <a:off x="8073637" y="18273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</a:t>
            </a:r>
            <a:r>
              <a:rPr lang="en-US" sz="1200" dirty="0" err="1"/>
              <a:t>Addr</a:t>
            </a:r>
            <a:r>
              <a:rPr lang="en-US" sz="1200" dirty="0"/>
              <a:t> </a:t>
            </a:r>
            <a:r>
              <a:rPr lang="en-US" sz="1200" dirty="0" err="1"/>
              <a:t>Ptr</a:t>
            </a:r>
            <a:r>
              <a:rPr lang="en-US" sz="1200" dirty="0"/>
              <a:t> Hi</a:t>
            </a:r>
          </a:p>
        </p:txBody>
      </p:sp>
      <p:sp>
        <p:nvSpPr>
          <p:cNvPr id="23" name="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51974D4A-D864-7FCD-C5CF-A7EB0B20CE14}"/>
              </a:ext>
            </a:extLst>
          </p:cNvPr>
          <p:cNvSpPr/>
          <p:nvPr/>
        </p:nvSpPr>
        <p:spPr>
          <a:xfrm>
            <a:off x="8073637" y="228670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Stack </a:t>
            </a:r>
            <a:r>
              <a:rPr lang="en-US" sz="1200" dirty="0" err="1"/>
              <a:t>Ptr</a:t>
            </a:r>
            <a:r>
              <a:rPr lang="en-US" sz="1200" dirty="0"/>
              <a:t> Hi</a:t>
            </a:r>
          </a:p>
        </p:txBody>
      </p:sp>
      <p:pic>
        <p:nvPicPr>
          <p:cNvPr id="24" name="Picture 2" descr="NOR logic - Wikipedia">
            <a:extLst>
              <a:ext uri="{FF2B5EF4-FFF2-40B4-BE49-F238E27FC236}">
                <a16:creationId xmlns:a16="http://schemas.microsoft.com/office/drawing/2014/main" id="{37D0D0C7-7DA5-8BCD-2E47-B69BC73ED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731645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OR logic - Wikipedia">
            <a:extLst>
              <a:ext uri="{FF2B5EF4-FFF2-40B4-BE49-F238E27FC236}">
                <a16:creationId xmlns:a16="http://schemas.microsoft.com/office/drawing/2014/main" id="{DA845130-08F9-D3D9-8E2E-5BA2660C0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2204343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06581AB-AA41-D89C-30B6-52FD7CB77B91}"/>
              </a:ext>
            </a:extLst>
          </p:cNvPr>
          <p:cNvCxnSpPr/>
          <p:nvPr/>
        </p:nvCxnSpPr>
        <p:spPr>
          <a:xfrm flipV="1">
            <a:off x="6877595" y="1833875"/>
            <a:ext cx="659675" cy="14368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61E5C9-2364-DE46-DBFD-19110BF22282}"/>
              </a:ext>
            </a:extLst>
          </p:cNvPr>
          <p:cNvCxnSpPr>
            <a:cxnSpLocks/>
          </p:cNvCxnSpPr>
          <p:nvPr/>
        </p:nvCxnSpPr>
        <p:spPr>
          <a:xfrm>
            <a:off x="6870321" y="2143465"/>
            <a:ext cx="686543" cy="1628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149995-CA4A-5E33-1718-663E20538E01}"/>
              </a:ext>
            </a:extLst>
          </p:cNvPr>
          <p:cNvSpPr/>
          <p:nvPr/>
        </p:nvSpPr>
        <p:spPr>
          <a:xfrm>
            <a:off x="7601776" y="2348461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1B13ECC-758A-1A40-B63F-7A221F8E564B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 flipV="1">
            <a:off x="7110599" y="1987542"/>
            <a:ext cx="391634" cy="15470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7A6A392-BA14-A1BC-7A8F-B92AD1E00F70}"/>
              </a:ext>
            </a:extLst>
          </p:cNvPr>
          <p:cNvSpPr/>
          <p:nvPr/>
        </p:nvSpPr>
        <p:spPr>
          <a:xfrm>
            <a:off x="7502233" y="1879772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CB51D0-14FB-9718-CE20-4EFCCC82146D}"/>
              </a:ext>
            </a:extLst>
          </p:cNvPr>
          <p:cNvSpPr/>
          <p:nvPr/>
        </p:nvSpPr>
        <p:spPr>
          <a:xfrm>
            <a:off x="7594093" y="475278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" name="Table 110">
            <a:extLst>
              <a:ext uri="{FF2B5EF4-FFF2-40B4-BE49-F238E27FC236}">
                <a16:creationId xmlns:a16="http://schemas.microsoft.com/office/drawing/2014/main" id="{7175CB88-AC23-D929-A329-C003D6B60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249602"/>
              </p:ext>
            </p:extLst>
          </p:nvPr>
        </p:nvGraphicFramePr>
        <p:xfrm>
          <a:off x="7005139" y="44698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502035BF-103C-17C7-48CA-9C1D1BBA79A7}"/>
              </a:ext>
            </a:extLst>
          </p:cNvPr>
          <p:cNvSpPr txBox="1"/>
          <p:nvPr/>
        </p:nvSpPr>
        <p:spPr>
          <a:xfrm>
            <a:off x="6670307" y="4828081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NOR</a:t>
            </a:r>
          </a:p>
        </p:txBody>
      </p:sp>
      <p:graphicFrame>
        <p:nvGraphicFramePr>
          <p:cNvPr id="53" name="Table 110">
            <a:extLst>
              <a:ext uri="{FF2B5EF4-FFF2-40B4-BE49-F238E27FC236}">
                <a16:creationId xmlns:a16="http://schemas.microsoft.com/office/drawing/2014/main" id="{85E8DD19-5CED-CDDD-6FAF-9DC544703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951527"/>
              </p:ext>
            </p:extLst>
          </p:nvPr>
        </p:nvGraphicFramePr>
        <p:xfrm>
          <a:off x="6929655" y="41402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CA31840C-ADDC-1F7A-96B3-11CE642FF56D}"/>
              </a:ext>
            </a:extLst>
          </p:cNvPr>
          <p:cNvSpPr txBox="1"/>
          <p:nvPr/>
        </p:nvSpPr>
        <p:spPr>
          <a:xfrm>
            <a:off x="6605652" y="4140221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55" name="Table 110">
            <a:extLst>
              <a:ext uri="{FF2B5EF4-FFF2-40B4-BE49-F238E27FC236}">
                <a16:creationId xmlns:a16="http://schemas.microsoft.com/office/drawing/2014/main" id="{2714753D-9121-7E1E-7D0F-0BC6601A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461014"/>
              </p:ext>
            </p:extLst>
          </p:nvPr>
        </p:nvGraphicFramePr>
        <p:xfrm>
          <a:off x="6946167" y="480865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0D6BE25E-ED9B-BBDA-11A6-64C34F16C2D2}"/>
              </a:ext>
            </a:extLst>
          </p:cNvPr>
          <p:cNvSpPr txBox="1"/>
          <p:nvPr/>
        </p:nvSpPr>
        <p:spPr>
          <a:xfrm>
            <a:off x="6157186" y="4447789"/>
            <a:ext cx="10262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138 output (inv)</a:t>
            </a:r>
          </a:p>
        </p:txBody>
      </p:sp>
      <p:sp>
        <p:nvSpPr>
          <p:cNvPr id="6" name="Rectangle 5">
            <a:hlinkClick r:id="rId11" action="ppaction://hlinksldjump"/>
            <a:extLst>
              <a:ext uri="{FF2B5EF4-FFF2-40B4-BE49-F238E27FC236}">
                <a16:creationId xmlns:a16="http://schemas.microsoft.com/office/drawing/2014/main" id="{B40F6F61-43C6-3C3E-DB5D-304B5AD8E45B}"/>
              </a:ext>
            </a:extLst>
          </p:cNvPr>
          <p:cNvSpPr/>
          <p:nvPr/>
        </p:nvSpPr>
        <p:spPr>
          <a:xfrm>
            <a:off x="8073637" y="139844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Prog Ctr Dummy</a:t>
            </a:r>
          </a:p>
        </p:txBody>
      </p:sp>
      <p:pic>
        <p:nvPicPr>
          <p:cNvPr id="9" name="Picture 2" descr="NOR logic - Wikipedia">
            <a:extLst>
              <a:ext uri="{FF2B5EF4-FFF2-40B4-BE49-F238E27FC236}">
                <a16:creationId xmlns:a16="http://schemas.microsoft.com/office/drawing/2014/main" id="{65BF2C8C-FBA0-68B3-1B5B-0782765EA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302751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3AB041-0740-AAAF-A806-B868853816E6}"/>
              </a:ext>
            </a:extLst>
          </p:cNvPr>
          <p:cNvSpPr/>
          <p:nvPr/>
        </p:nvSpPr>
        <p:spPr>
          <a:xfrm>
            <a:off x="7419503" y="1450877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5B0672-63E3-34FE-9996-99A5D29DB71E}"/>
              </a:ext>
            </a:extLst>
          </p:cNvPr>
          <p:cNvCxnSpPr>
            <a:cxnSpLocks/>
            <a:stCxn id="31" idx="3"/>
            <a:endCxn id="11" idx="1"/>
          </p:cNvCxnSpPr>
          <p:nvPr/>
        </p:nvCxnSpPr>
        <p:spPr>
          <a:xfrm flipV="1">
            <a:off x="7110599" y="1558647"/>
            <a:ext cx="308904" cy="197597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8CC4DA1-B6AB-275C-8AEF-78CDA83C1817}"/>
              </a:ext>
            </a:extLst>
          </p:cNvPr>
          <p:cNvCxnSpPr>
            <a:cxnSpLocks/>
          </p:cNvCxnSpPr>
          <p:nvPr/>
        </p:nvCxnSpPr>
        <p:spPr>
          <a:xfrm flipV="1">
            <a:off x="6918963" y="1398448"/>
            <a:ext cx="644328" cy="431064"/>
          </a:xfrm>
          <a:prstGeom prst="bentConnector3">
            <a:avLst>
              <a:gd name="adj1" fmla="val 337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36902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6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 dirty="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Special </a:t>
                      </a:r>
                      <a:r>
                        <a:rPr lang="en-US" sz="1300" dirty="0" err="1"/>
                        <a:t>Func</a:t>
                      </a:r>
                      <a:r>
                        <a:rPr lang="en-US" sz="1300" dirty="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Special </a:t>
                      </a:r>
                      <a:r>
                        <a:rPr lang="en-US" sz="1300" dirty="0" err="1"/>
                        <a:t>Func</a:t>
                      </a:r>
                      <a:r>
                        <a:rPr lang="en-US" sz="1300" dirty="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Shift Left A </a:t>
                      </a:r>
                    </a:p>
                    <a:p>
                      <a:pPr algn="ctr"/>
                      <a:r>
                        <a:rPr lang="en-US" sz="1300" dirty="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Rotate left A</a:t>
                      </a:r>
                    </a:p>
                    <a:p>
                      <a:pPr algn="ctr"/>
                      <a:r>
                        <a:rPr lang="en-US" sz="1300" dirty="0"/>
                        <a:t>A[0]=</a:t>
                      </a:r>
                      <a:r>
                        <a:rPr lang="en-US" sz="1300" dirty="0" err="1"/>
                        <a:t>Cin</a:t>
                      </a:r>
                      <a:r>
                        <a:rPr lang="en-US" sz="13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Cin</a:t>
                      </a:r>
                      <a:r>
                        <a:rPr lang="en-US" sz="1300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6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300" dirty="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No change</a:t>
                      </a:r>
                    </a:p>
                    <a:p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7567F40-BB2F-3341-2D49-EEC169B0C35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3" y="642819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6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901" y="123569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230107" y="2836750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306325-928C-ADD8-D888-E6C0F2FB6DE9}"/>
              </a:ext>
            </a:extLst>
          </p:cNvPr>
          <p:cNvSpPr/>
          <p:nvPr/>
        </p:nvSpPr>
        <p:spPr>
          <a:xfrm>
            <a:off x="7540295" y="3828293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AF6F86-CB24-A572-4B88-D7164CF3B3DE}"/>
              </a:ext>
            </a:extLst>
          </p:cNvPr>
          <p:cNvGrpSpPr/>
          <p:nvPr/>
        </p:nvGrpSpPr>
        <p:grpSpPr>
          <a:xfrm>
            <a:off x="6546674" y="3774385"/>
            <a:ext cx="1508861" cy="2350579"/>
            <a:chOff x="6520847" y="4291893"/>
            <a:chExt cx="1508861" cy="2350578"/>
          </a:xfrm>
        </p:grpSpPr>
        <p:pic>
          <p:nvPicPr>
            <p:cNvPr id="27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F1B6EEB3-2365-1C40-A682-D827816A83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" t="-1060" r="12831" b="11087"/>
            <a:stretch/>
          </p:blipFill>
          <p:spPr bwMode="auto">
            <a:xfrm rot="16200000">
              <a:off x="6099989" y="4712751"/>
              <a:ext cx="2350578" cy="1508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E0D714-BF89-1158-AC30-C76599990A58}"/>
                </a:ext>
              </a:extLst>
            </p:cNvPr>
            <p:cNvSpPr txBox="1"/>
            <p:nvPr/>
          </p:nvSpPr>
          <p:spPr>
            <a:xfrm>
              <a:off x="6583636" y="4956427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4" action="ppaction://hlinksldjump"/>
                </a:rPr>
                <a:t>74HC245</a:t>
              </a:r>
              <a:endParaRPr lang="en-US" sz="1400" dirty="0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CE2D8C3E-0C94-C958-BA77-4AB1C4D467D6}"/>
              </a:ext>
            </a:extLst>
          </p:cNvPr>
          <p:cNvSpPr/>
          <p:nvPr/>
        </p:nvSpPr>
        <p:spPr>
          <a:xfrm>
            <a:off x="7550721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46AADE6-53CB-4453-3A37-A5306EEFD35E}"/>
              </a:ext>
            </a:extLst>
          </p:cNvPr>
          <p:cNvSpPr/>
          <p:nvPr/>
        </p:nvSpPr>
        <p:spPr>
          <a:xfrm>
            <a:off x="648458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B7DEAE-DDB0-321F-8106-CA40B47660B7}"/>
              </a:ext>
            </a:extLst>
          </p:cNvPr>
          <p:cNvSpPr/>
          <p:nvPr/>
        </p:nvSpPr>
        <p:spPr>
          <a:xfrm>
            <a:off x="8405523" y="28765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6D1A523-1FE6-E194-D08C-D44E8333E6F8}"/>
              </a:ext>
            </a:extLst>
          </p:cNvPr>
          <p:cNvSpPr/>
          <p:nvPr/>
        </p:nvSpPr>
        <p:spPr>
          <a:xfrm>
            <a:off x="9270416" y="2920577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5D09178-72F6-56C7-5582-627AA23BBE47}"/>
              </a:ext>
            </a:extLst>
          </p:cNvPr>
          <p:cNvSpPr/>
          <p:nvPr/>
        </p:nvSpPr>
        <p:spPr>
          <a:xfrm>
            <a:off x="6624471" y="2929271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C7D7672-8007-5EA5-9C38-917F6B3A639E}"/>
              </a:ext>
            </a:extLst>
          </p:cNvPr>
          <p:cNvGrpSpPr/>
          <p:nvPr/>
        </p:nvGrpSpPr>
        <p:grpSpPr>
          <a:xfrm>
            <a:off x="4989351" y="1219278"/>
            <a:ext cx="1397713" cy="2273889"/>
            <a:chOff x="4043283" y="1709830"/>
            <a:chExt cx="1397714" cy="2273889"/>
          </a:xfrm>
        </p:grpSpPr>
        <p:pic>
          <p:nvPicPr>
            <p:cNvPr id="8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DD3AE45-0E42-CE5D-5E9C-1E28C2AC81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605196" y="2147919"/>
              <a:ext cx="2273889" cy="1397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2704A7F-9D9C-52F6-8DC9-1EFDC6ADB09B}"/>
                </a:ext>
              </a:extLst>
            </p:cNvPr>
            <p:cNvSpPr txBox="1"/>
            <p:nvPr/>
          </p:nvSpPr>
          <p:spPr>
            <a:xfrm>
              <a:off x="4043283" y="2592137"/>
              <a:ext cx="91884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74HC245</a:t>
              </a:r>
            </a:p>
            <a:p>
              <a:pPr algn="ctr"/>
              <a:r>
                <a:rPr lang="en-US" sz="1100" dirty="0"/>
                <a:t>Read CP Low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92FEEDC0-B82D-1797-053C-7FC3E7144346}"/>
              </a:ext>
            </a:extLst>
          </p:cNvPr>
          <p:cNvSpPr/>
          <p:nvPr/>
        </p:nvSpPr>
        <p:spPr>
          <a:xfrm>
            <a:off x="3561283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68B8BA-0E0A-C3BD-0633-CB0D1BA736A5}"/>
              </a:ext>
            </a:extLst>
          </p:cNvPr>
          <p:cNvSpPr/>
          <p:nvPr/>
        </p:nvSpPr>
        <p:spPr>
          <a:xfrm>
            <a:off x="1638483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50FB2B4-212D-96AD-F380-A7353CFF3400}"/>
              </a:ext>
            </a:extLst>
          </p:cNvPr>
          <p:cNvSpPr/>
          <p:nvPr/>
        </p:nvSpPr>
        <p:spPr>
          <a:xfrm>
            <a:off x="338756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CC70E6-7C94-828C-C788-C107CBE53303}"/>
              </a:ext>
            </a:extLst>
          </p:cNvPr>
          <p:cNvGrpSpPr/>
          <p:nvPr/>
        </p:nvGrpSpPr>
        <p:grpSpPr>
          <a:xfrm>
            <a:off x="1604717" y="2110061"/>
            <a:ext cx="3222366" cy="1143913"/>
            <a:chOff x="6159098" y="1379058"/>
            <a:chExt cx="4902278" cy="204994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FD09FA-01E8-5AD6-2BFA-1CA751DF7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8ECCCB-1F40-571E-100E-1EFA11A81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85EEBD-E871-3271-3864-FA94C7E67FB0}"/>
                </a:ext>
              </a:extLst>
            </p:cNvPr>
            <p:cNvSpPr txBox="1"/>
            <p:nvPr/>
          </p:nvSpPr>
          <p:spPr>
            <a:xfrm>
              <a:off x="6484311" y="2167011"/>
              <a:ext cx="1980708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hlinkClick r:id="rId6" action="ppaction://hlinksldjump"/>
                </a:rPr>
                <a:t>74HC161</a:t>
              </a:r>
              <a:r>
                <a:rPr lang="en-US" sz="1100" dirty="0"/>
                <a:t> PC[14:12]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C6D4A5-A7E8-B32A-51D7-0CB1A167A5DC}"/>
                </a:ext>
              </a:extLst>
            </p:cNvPr>
            <p:cNvSpPr txBox="1"/>
            <p:nvPr/>
          </p:nvSpPr>
          <p:spPr>
            <a:xfrm>
              <a:off x="8923346" y="2200970"/>
              <a:ext cx="1870967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hlinkClick r:id="rId6" action="ppaction://hlinksldjump"/>
                </a:rPr>
                <a:t>74HC161</a:t>
              </a:r>
              <a:r>
                <a:rPr lang="en-US" sz="1100" dirty="0"/>
                <a:t> PC[11:8]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446734" y="2116157"/>
            <a:ext cx="3222366" cy="114391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484311" y="2167011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hlinkClick r:id="rId6" action="ppaction://hlinksldjump"/>
                </a:rPr>
                <a:t>74HC161</a:t>
              </a:r>
              <a:r>
                <a:rPr lang="en-US" sz="1100" dirty="0"/>
                <a:t> PC[7:4]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8923346" y="2200970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hlinkClick r:id="rId6" action="ppaction://hlinksldjump"/>
                </a:rPr>
                <a:t>74HC161</a:t>
              </a:r>
              <a:r>
                <a:rPr lang="en-US" sz="1100" dirty="0"/>
                <a:t> PC[3:0]</a:t>
              </a:r>
            </a:p>
          </p:txBody>
        </p:sp>
      </p:grp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BB50E15C-1CBC-3DD2-E502-32E1E332EE1C}"/>
              </a:ext>
            </a:extLst>
          </p:cNvPr>
          <p:cNvSpPr/>
          <p:nvPr/>
        </p:nvSpPr>
        <p:spPr>
          <a:xfrm>
            <a:off x="4958160" y="3431273"/>
            <a:ext cx="4324653" cy="474713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dirty="0"/>
              <a:t>                                               PC Low[7:0]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Program Counter (v2.0)</a:t>
            </a:r>
          </a:p>
        </p:txBody>
      </p:sp>
      <p:sp>
        <p:nvSpPr>
          <p:cNvPr id="52" name="TextBox 51">
            <a:hlinkClick r:id="rId7" action="ppaction://hlinksldjump"/>
            <a:extLst>
              <a:ext uri="{FF2B5EF4-FFF2-40B4-BE49-F238E27FC236}">
                <a16:creationId xmlns:a16="http://schemas.microsoft.com/office/drawing/2014/main" id="{84D4E892-BC18-14C3-F5BB-E9B7EC20FB94}"/>
              </a:ext>
            </a:extLst>
          </p:cNvPr>
          <p:cNvSpPr txBox="1"/>
          <p:nvPr/>
        </p:nvSpPr>
        <p:spPr>
          <a:xfrm>
            <a:off x="10147005" y="1959452"/>
            <a:ext cx="96340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~Main Reset</a:t>
            </a:r>
          </a:p>
        </p:txBody>
      </p:sp>
      <p:sp>
        <p:nvSpPr>
          <p:cNvPr id="54" name="TextBox 53">
            <a:hlinkClick r:id="rId7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0147005" y="1634738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9579603" y="2051785"/>
            <a:ext cx="567403" cy="11778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9370625" y="1727071"/>
            <a:ext cx="776381" cy="4425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309843" y="2933469"/>
            <a:ext cx="1804502" cy="237596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8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10114136" y="3550001"/>
            <a:ext cx="1302443" cy="18466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r>
              <a:rPr lang="en-US" sz="1200" dirty="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  <a:endCxn id="41" idx="2"/>
          </p:cNvCxnSpPr>
          <p:nvPr/>
        </p:nvCxnSpPr>
        <p:spPr>
          <a:xfrm rot="10800000">
            <a:off x="8485260" y="2973266"/>
            <a:ext cx="1628877" cy="66906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A23D3E-A94F-F404-C2F7-15719D5519A4}"/>
              </a:ext>
            </a:extLst>
          </p:cNvPr>
          <p:cNvGrpSpPr/>
          <p:nvPr/>
        </p:nvGrpSpPr>
        <p:grpSpPr>
          <a:xfrm>
            <a:off x="2684764" y="3771297"/>
            <a:ext cx="1456163" cy="2381375"/>
            <a:chOff x="6475597" y="4224916"/>
            <a:chExt cx="1456162" cy="2381375"/>
          </a:xfrm>
        </p:grpSpPr>
        <p:pic>
          <p:nvPicPr>
            <p:cNvPr id="4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16D98857-910C-171B-DE75-A5A297E1EA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14" b="13169"/>
            <a:stretch/>
          </p:blipFill>
          <p:spPr bwMode="auto">
            <a:xfrm rot="16200000">
              <a:off x="6012990" y="4687523"/>
              <a:ext cx="2381375" cy="1456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F332B-CEFA-93ED-B25E-15D8C926B6DA}"/>
                </a:ext>
              </a:extLst>
            </p:cNvPr>
            <p:cNvSpPr txBox="1"/>
            <p:nvPr/>
          </p:nvSpPr>
          <p:spPr>
            <a:xfrm>
              <a:off x="6583636" y="4956428"/>
              <a:ext cx="84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4" action="ppaction://hlinksldjump"/>
                </a:rPr>
                <a:t>74HC245</a:t>
              </a:r>
              <a:endParaRPr lang="en-US" sz="1400" dirty="0"/>
            </a:p>
          </p:txBody>
        </p:sp>
      </p:grpSp>
      <p:pic>
        <p:nvPicPr>
          <p:cNvPr id="10" name="Picture 9">
            <a:hlinkClick r:id="rId9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40603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10880905" y="6379072"/>
            <a:ext cx="1223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2DC34DC-31F6-AAE8-570F-83F68DC2DE99}"/>
              </a:ext>
            </a:extLst>
          </p:cNvPr>
          <p:cNvSpPr/>
          <p:nvPr/>
        </p:nvSpPr>
        <p:spPr>
          <a:xfrm rot="5400000">
            <a:off x="84479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 dirty="0"/>
              <a:t>Data</a:t>
            </a:r>
          </a:p>
          <a:p>
            <a:pPr algn="ctr"/>
            <a:r>
              <a:rPr lang="en-US" sz="1100" dirty="0"/>
              <a:t>[3:0]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01B2E0A-18DA-4881-6340-9190B5D9FFDD}"/>
              </a:ext>
            </a:extLst>
          </p:cNvPr>
          <p:cNvSpPr/>
          <p:nvPr/>
        </p:nvSpPr>
        <p:spPr>
          <a:xfrm rot="5400000">
            <a:off x="67466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 dirty="0"/>
              <a:t>Data</a:t>
            </a:r>
          </a:p>
          <a:p>
            <a:pPr algn="ctr"/>
            <a:r>
              <a:rPr lang="en-US" sz="1100" dirty="0"/>
              <a:t>[7:4]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5E19D7-4E85-AB30-83F3-B552F54F56C7}"/>
              </a:ext>
            </a:extLst>
          </p:cNvPr>
          <p:cNvSpPr/>
          <p:nvPr/>
        </p:nvSpPr>
        <p:spPr>
          <a:xfrm rot="16200000">
            <a:off x="5816863" y="2746667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 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1F3C1477-4F97-3589-E969-8097D89BD3F6}"/>
              </a:ext>
            </a:extLst>
          </p:cNvPr>
          <p:cNvSpPr/>
          <p:nvPr/>
        </p:nvSpPr>
        <p:spPr>
          <a:xfrm rot="5400000">
            <a:off x="6904741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dirty="0" err="1"/>
              <a:t>Addr</a:t>
            </a:r>
            <a:r>
              <a:rPr lang="en-US" sz="1100" dirty="0"/>
              <a:t> Low</a:t>
            </a:r>
          </a:p>
          <a:p>
            <a:pPr algn="ctr"/>
            <a:r>
              <a:rPr lang="en-US" sz="1100" dirty="0"/>
              <a:t>[8:1]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0CB1A22A-B8FF-0212-B101-5F72A675CD71}"/>
              </a:ext>
            </a:extLst>
          </p:cNvPr>
          <p:cNvSpPr/>
          <p:nvPr/>
        </p:nvSpPr>
        <p:spPr>
          <a:xfrm rot="5400000">
            <a:off x="3026873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dirty="0" err="1"/>
              <a:t>Addr</a:t>
            </a:r>
            <a:r>
              <a:rPr lang="en-US" sz="1100" dirty="0"/>
              <a:t> Hi</a:t>
            </a:r>
          </a:p>
          <a:p>
            <a:pPr algn="ctr"/>
            <a:r>
              <a:rPr lang="en-US" sz="1100" dirty="0"/>
              <a:t>[15:9, 0]</a:t>
            </a:r>
          </a:p>
        </p:txBody>
      </p:sp>
      <p:sp>
        <p:nvSpPr>
          <p:cNvPr id="72" name="TextBox 71">
            <a:hlinkClick r:id="rId11" action="ppaction://hlinksldjump"/>
            <a:extLst>
              <a:ext uri="{FF2B5EF4-FFF2-40B4-BE49-F238E27FC236}">
                <a16:creationId xmlns:a16="http://schemas.microsoft.com/office/drawing/2014/main" id="{86D2308A-67BD-A67D-64F3-83D6326E9734}"/>
              </a:ext>
            </a:extLst>
          </p:cNvPr>
          <p:cNvSpPr txBox="1"/>
          <p:nvPr/>
        </p:nvSpPr>
        <p:spPr>
          <a:xfrm>
            <a:off x="10114348" y="5354896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Program Counter OE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AB6C421A-93CE-DA1E-CB34-E13617BC2ABF}"/>
              </a:ext>
            </a:extLst>
          </p:cNvPr>
          <p:cNvCxnSpPr>
            <a:cxnSpLocks/>
            <a:stCxn id="101" idx="3"/>
            <a:endCxn id="68" idx="2"/>
          </p:cNvCxnSpPr>
          <p:nvPr/>
        </p:nvCxnSpPr>
        <p:spPr>
          <a:xfrm rot="10800000">
            <a:off x="3467305" y="2950533"/>
            <a:ext cx="5669063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265A3C7-6D35-B4B2-0CD3-59DAFF0D589A}"/>
              </a:ext>
            </a:extLst>
          </p:cNvPr>
          <p:cNvCxnSpPr>
            <a:cxnSpLocks/>
            <a:stCxn id="129" idx="0"/>
            <a:endCxn id="128" idx="0"/>
          </p:cNvCxnSpPr>
          <p:nvPr/>
        </p:nvCxnSpPr>
        <p:spPr>
          <a:xfrm rot="16200000" flipH="1" flipV="1">
            <a:off x="8049315" y="1601952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17A7ED3B-DCDD-999D-81BC-A4C85E4182D0}"/>
              </a:ext>
            </a:extLst>
          </p:cNvPr>
          <p:cNvCxnSpPr>
            <a:cxnSpLocks/>
            <a:stCxn id="49" idx="2"/>
            <a:endCxn id="47" idx="2"/>
          </p:cNvCxnSpPr>
          <p:nvPr/>
        </p:nvCxnSpPr>
        <p:spPr>
          <a:xfrm rot="5400000">
            <a:off x="5635739" y="1128246"/>
            <a:ext cx="12700" cy="3989439"/>
          </a:xfrm>
          <a:prstGeom prst="bentConnector3">
            <a:avLst>
              <a:gd name="adj1" fmla="val 9771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B1EFF8-C094-4552-F7EE-4CC5B7A8781C}"/>
              </a:ext>
            </a:extLst>
          </p:cNvPr>
          <p:cNvSpPr txBox="1"/>
          <p:nvPr/>
        </p:nvSpPr>
        <p:spPr>
          <a:xfrm>
            <a:off x="6677130" y="4777080"/>
            <a:ext cx="947375" cy="1384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 dirty="0"/>
              <a:t>PC[7:0 ]</a:t>
            </a:r>
            <a:r>
              <a:rPr lang="en-US" sz="900" dirty="0">
                <a:sym typeface="Wingdings" panose="05000000000000000000" pitchFamily="2" charset="2"/>
              </a:rPr>
              <a:t> </a:t>
            </a:r>
            <a:r>
              <a:rPr lang="en-US" sz="900" dirty="0" err="1">
                <a:sym typeface="Wingdings" panose="05000000000000000000" pitchFamily="2" charset="2"/>
              </a:rPr>
              <a:t>Addr</a:t>
            </a:r>
            <a:r>
              <a:rPr lang="en-US" sz="900" dirty="0">
                <a:sym typeface="Wingdings" panose="05000000000000000000" pitchFamily="2" charset="2"/>
              </a:rPr>
              <a:t>[8:1]</a:t>
            </a:r>
            <a:endParaRPr lang="en-US" sz="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E628D-1FFC-FDB1-6570-208743574AEF}"/>
              </a:ext>
            </a:extLst>
          </p:cNvPr>
          <p:cNvSpPr txBox="1"/>
          <p:nvPr/>
        </p:nvSpPr>
        <p:spPr>
          <a:xfrm>
            <a:off x="2736928" y="4739914"/>
            <a:ext cx="1062791" cy="2769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 dirty="0"/>
              <a:t>PC[14:8] </a:t>
            </a:r>
            <a:r>
              <a:rPr lang="en-US" sz="900" dirty="0">
                <a:sym typeface="Wingdings" panose="05000000000000000000" pitchFamily="2" charset="2"/>
              </a:rPr>
              <a:t> </a:t>
            </a:r>
            <a:r>
              <a:rPr lang="en-US" sz="900" dirty="0" err="1">
                <a:sym typeface="Wingdings" panose="05000000000000000000" pitchFamily="2" charset="2"/>
              </a:rPr>
              <a:t>Addr</a:t>
            </a:r>
            <a:r>
              <a:rPr lang="en-US" sz="900" dirty="0">
                <a:sym typeface="Wingdings" panose="05000000000000000000" pitchFamily="2" charset="2"/>
              </a:rPr>
              <a:t>[15:9]</a:t>
            </a:r>
          </a:p>
          <a:p>
            <a:r>
              <a:rPr lang="en-US" sz="900" dirty="0"/>
              <a:t>INC </a:t>
            </a:r>
            <a:r>
              <a:rPr lang="en-US" sz="900" dirty="0">
                <a:sym typeface="Wingdings" panose="05000000000000000000" pitchFamily="2" charset="2"/>
              </a:rPr>
              <a:t> </a:t>
            </a:r>
            <a:r>
              <a:rPr lang="en-US" sz="900" dirty="0" err="1">
                <a:sym typeface="Wingdings" panose="05000000000000000000" pitchFamily="2" charset="2"/>
              </a:rPr>
              <a:t>Addr</a:t>
            </a:r>
            <a:r>
              <a:rPr lang="en-US" sz="900" dirty="0">
                <a:sym typeface="Wingdings" panose="05000000000000000000" pitchFamily="2" charset="2"/>
              </a:rPr>
              <a:t>[0]</a:t>
            </a:r>
            <a:endParaRPr lang="en-US" sz="900" dirty="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24A2167-CE49-E7FF-8A84-14BD74649DDD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 flipV="1">
            <a:off x="3767854" y="3642334"/>
            <a:ext cx="6346282" cy="328768"/>
          </a:xfrm>
          <a:prstGeom prst="bentConnector3">
            <a:avLst>
              <a:gd name="adj1" fmla="val 814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66C8D65-06AD-A4CF-D817-927C9FCC6EF7}"/>
              </a:ext>
            </a:extLst>
          </p:cNvPr>
          <p:cNvSpPr/>
          <p:nvPr/>
        </p:nvSpPr>
        <p:spPr>
          <a:xfrm>
            <a:off x="8444221" y="360111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C0347D-66A4-DB1F-08F1-CE254A829FE1}"/>
              </a:ext>
            </a:extLst>
          </p:cNvPr>
          <p:cNvSpPr txBox="1"/>
          <p:nvPr/>
        </p:nvSpPr>
        <p:spPr>
          <a:xfrm>
            <a:off x="8551003" y="71082"/>
            <a:ext cx="3516455" cy="93871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 dirty="0"/>
              <a:t>Prog Counter 14:0 are mapped to Address Bus 15:1.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 dirty="0"/>
              <a:t>“INC Prog Counter” is mapped to Address Bus bit 0 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 dirty="0"/>
              <a:t>Relative Branch only update PC 7:0, or Address bus 8:1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 dirty="0"/>
              <a:t>Absolute Branch, JSR, RTS use the PC Dummy Reg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 dirty="0"/>
              <a:t>PC bit 15 is not used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7852B2-F692-3F3B-DC0A-D4688D97F62A}"/>
              </a:ext>
            </a:extLst>
          </p:cNvPr>
          <p:cNvSpPr/>
          <p:nvPr/>
        </p:nvSpPr>
        <p:spPr>
          <a:xfrm>
            <a:off x="8262743" y="3130519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A5878AF-1B31-E295-3CC7-0F8833D0705E}"/>
              </a:ext>
            </a:extLst>
          </p:cNvPr>
          <p:cNvSpPr/>
          <p:nvPr/>
        </p:nvSpPr>
        <p:spPr>
          <a:xfrm>
            <a:off x="3429237" y="3302688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4BC39D-5071-7EF9-E3E0-264CB6F247F5}"/>
              </a:ext>
            </a:extLst>
          </p:cNvPr>
          <p:cNvGrpSpPr/>
          <p:nvPr/>
        </p:nvGrpSpPr>
        <p:grpSpPr>
          <a:xfrm rot="5400000">
            <a:off x="2565860" y="954580"/>
            <a:ext cx="945355" cy="1374439"/>
            <a:chOff x="6864202" y="1033443"/>
            <a:chExt cx="1143490" cy="16045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93F188-8CBD-CD28-6FD9-D3D124468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5121" t="8997" r="30643" b="9104"/>
            <a:stretch/>
          </p:blipFill>
          <p:spPr>
            <a:xfrm>
              <a:off x="6864202" y="1033443"/>
              <a:ext cx="1143490" cy="160454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74F0B6-7771-FB5F-8B6D-796E3A94033F}"/>
                </a:ext>
              </a:extLst>
            </p:cNvPr>
            <p:cNvSpPr txBox="1"/>
            <p:nvPr/>
          </p:nvSpPr>
          <p:spPr>
            <a:xfrm rot="16200000">
              <a:off x="6807072" y="1549363"/>
              <a:ext cx="1302847" cy="31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hlinkClick r:id="rId13" action="ppaction://hlinksldjump"/>
                </a:rPr>
                <a:t>574</a:t>
              </a:r>
              <a:r>
                <a:rPr lang="en-US" sz="1100" dirty="0"/>
                <a:t>: </a:t>
              </a:r>
              <a:r>
                <a:rPr lang="en-US" sz="1100" dirty="0" err="1"/>
                <a:t>Addr</a:t>
              </a:r>
              <a:r>
                <a:rPr lang="en-US" sz="1100" dirty="0"/>
                <a:t> </a:t>
              </a:r>
              <a:r>
                <a:rPr lang="en-US" sz="1100" dirty="0" err="1"/>
                <a:t>Ptr</a:t>
              </a:r>
              <a:r>
                <a:rPr lang="en-US" sz="1100" dirty="0"/>
                <a:t> Lo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639387" y="983888"/>
            <a:ext cx="6631029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 dirty="0"/>
              <a:t>Data  Bus 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2B64C728-40AF-C834-04D2-589B286A648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218258" y="1584537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hlinkClick r:id="rId14" action="ppaction://hlinksldjump"/>
            <a:extLst>
              <a:ext uri="{FF2B5EF4-FFF2-40B4-BE49-F238E27FC236}">
                <a16:creationId xmlns:a16="http://schemas.microsoft.com/office/drawing/2014/main" id="{0B9FEA3E-6FC5-DB8C-1678-52608052F4EA}"/>
              </a:ext>
            </a:extLst>
          </p:cNvPr>
          <p:cNvSpPr/>
          <p:nvPr/>
        </p:nvSpPr>
        <p:spPr>
          <a:xfrm>
            <a:off x="706213" y="98043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 err="1"/>
              <a:t>Ld</a:t>
            </a:r>
            <a:r>
              <a:rPr lang="en-US" sz="1100" dirty="0"/>
              <a:t> Prog Ctr Dummy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20D5B59-2E3C-0F17-B4A2-1C43EF93E125}"/>
              </a:ext>
            </a:extLst>
          </p:cNvPr>
          <p:cNvSpPr/>
          <p:nvPr/>
        </p:nvSpPr>
        <p:spPr>
          <a:xfrm>
            <a:off x="7964095" y="542503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AB3E5EA-4EB6-0552-42C6-74B7941D4D23}"/>
              </a:ext>
            </a:extLst>
          </p:cNvPr>
          <p:cNvSpPr/>
          <p:nvPr/>
        </p:nvSpPr>
        <p:spPr>
          <a:xfrm>
            <a:off x="3882676" y="4656697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5CD7C62-8DB7-A206-F8BA-B19E919E3A10}"/>
              </a:ext>
            </a:extLst>
          </p:cNvPr>
          <p:cNvSpPr/>
          <p:nvPr/>
        </p:nvSpPr>
        <p:spPr>
          <a:xfrm>
            <a:off x="7769828" y="4698381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1F0A266-009F-7FC5-C3CB-5B66A2DF5074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4127872" y="5425044"/>
            <a:ext cx="5986476" cy="375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594C964A-3F59-79D9-8490-F29A89AD8C31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169254" y="1071878"/>
            <a:ext cx="288068" cy="34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90BCE5A-CE26-A06A-B4D1-8009941F7C6D}"/>
              </a:ext>
            </a:extLst>
          </p:cNvPr>
          <p:cNvGrpSpPr/>
          <p:nvPr/>
        </p:nvGrpSpPr>
        <p:grpSpPr>
          <a:xfrm>
            <a:off x="10128775" y="3311469"/>
            <a:ext cx="692818" cy="184666"/>
            <a:chOff x="5292243" y="4304787"/>
            <a:chExt cx="692818" cy="184667"/>
          </a:xfrm>
        </p:grpSpPr>
        <p:sp>
          <p:nvSpPr>
            <p:cNvPr id="97" name="TextBox 96">
              <a:hlinkClick r:id="rId15" action="ppaction://hlinksldjump"/>
              <a:extLst>
                <a:ext uri="{FF2B5EF4-FFF2-40B4-BE49-F238E27FC236}">
                  <a16:creationId xmlns:a16="http://schemas.microsoft.com/office/drawing/2014/main" id="{69879DF7-5011-E1EF-7C7F-878CA9AD15BC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Hi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FB8FDB2-1AB2-FD66-816A-F72C8E92EEF0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610B26A-C55D-A365-2A83-F9843DFD3265}"/>
              </a:ext>
            </a:extLst>
          </p:cNvPr>
          <p:cNvGrpSpPr/>
          <p:nvPr/>
        </p:nvGrpSpPr>
        <p:grpSpPr>
          <a:xfrm>
            <a:off x="10114345" y="3078732"/>
            <a:ext cx="707245" cy="184666"/>
            <a:chOff x="10114348" y="3078736"/>
            <a:chExt cx="707246" cy="184667"/>
          </a:xfrm>
        </p:grpSpPr>
        <p:sp>
          <p:nvSpPr>
            <p:cNvPr id="59" name="TextBox 58">
              <a:hlinkClick r:id="rId16" action="ppaction://hlinksldjump"/>
              <a:extLst>
                <a:ext uri="{FF2B5EF4-FFF2-40B4-BE49-F238E27FC236}">
                  <a16:creationId xmlns:a16="http://schemas.microsoft.com/office/drawing/2014/main" id="{0C87DE54-9A70-8BDE-413E-553CF377CD5F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Lo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CF70B5-E838-93E5-2BE6-E74433F33F8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7298D75A-8FCA-82C4-F38C-A39C3D803C6B}"/>
              </a:ext>
            </a:extLst>
          </p:cNvPr>
          <p:cNvCxnSpPr>
            <a:cxnSpLocks/>
            <a:stCxn id="59" idx="1"/>
            <a:endCxn id="116" idx="3"/>
          </p:cNvCxnSpPr>
          <p:nvPr/>
        </p:nvCxnSpPr>
        <p:spPr>
          <a:xfrm rot="10800000" flipV="1">
            <a:off x="9450077" y="3171064"/>
            <a:ext cx="664269" cy="125661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8DFE43F8-D64F-FD68-6C9B-2DB38BE8F686}"/>
              </a:ext>
            </a:extLst>
          </p:cNvPr>
          <p:cNvCxnSpPr>
            <a:cxnSpLocks/>
            <a:stCxn id="97" idx="1"/>
            <a:endCxn id="113" idx="3"/>
          </p:cNvCxnSpPr>
          <p:nvPr/>
        </p:nvCxnSpPr>
        <p:spPr>
          <a:xfrm rot="10800000">
            <a:off x="9450077" y="3401028"/>
            <a:ext cx="678699" cy="2775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625444E-6726-1FD8-F0A0-1AA3AF9C1AC0}"/>
              </a:ext>
            </a:extLst>
          </p:cNvPr>
          <p:cNvSpPr/>
          <p:nvPr/>
        </p:nvSpPr>
        <p:spPr>
          <a:xfrm>
            <a:off x="9404357" y="3365082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3CEFABF-B181-6B35-8E4B-F1B29A778F6F}"/>
              </a:ext>
            </a:extLst>
          </p:cNvPr>
          <p:cNvSpPr/>
          <p:nvPr/>
        </p:nvSpPr>
        <p:spPr>
          <a:xfrm>
            <a:off x="9404357" y="3260781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62222D1-C4BB-66C4-5571-592ECE1AD6E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l="65790" t="23028" r="7330" b="48750"/>
          <a:stretch/>
        </p:blipFill>
        <p:spPr>
          <a:xfrm rot="10800000">
            <a:off x="9136367" y="3193802"/>
            <a:ext cx="398848" cy="309596"/>
          </a:xfrm>
          <a:prstGeom prst="rect">
            <a:avLst/>
          </a:prstGeom>
        </p:spPr>
      </p:pic>
      <p:sp>
        <p:nvSpPr>
          <p:cNvPr id="83" name="Arrow: Right 82">
            <a:extLst>
              <a:ext uri="{FF2B5EF4-FFF2-40B4-BE49-F238E27FC236}">
                <a16:creationId xmlns:a16="http://schemas.microsoft.com/office/drawing/2014/main" id="{B58588D8-A1A4-28A7-29CE-00DEDDDF012B}"/>
              </a:ext>
            </a:extLst>
          </p:cNvPr>
          <p:cNvSpPr/>
          <p:nvPr/>
        </p:nvSpPr>
        <p:spPr>
          <a:xfrm rot="16200000">
            <a:off x="5169998" y="2754476"/>
            <a:ext cx="737641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wrap="none" rtlCol="0" anchor="ctr"/>
          <a:lstStyle/>
          <a:p>
            <a:pPr algn="ctr"/>
            <a:r>
              <a:rPr lang="en-US" sz="900" dirty="0"/>
              <a:t>PC Low</a:t>
            </a:r>
          </a:p>
          <a:p>
            <a:pPr algn="ctr"/>
            <a:r>
              <a:rPr lang="en-US" sz="900" dirty="0"/>
              <a:t>[7:0]</a:t>
            </a:r>
          </a:p>
        </p:txBody>
      </p:sp>
      <p:sp>
        <p:nvSpPr>
          <p:cNvPr id="85" name="Rectangle 84">
            <a:hlinkClick r:id="rId19" action="ppaction://hlinksldjump"/>
            <a:extLst>
              <a:ext uri="{FF2B5EF4-FFF2-40B4-BE49-F238E27FC236}">
                <a16:creationId xmlns:a16="http://schemas.microsoft.com/office/drawing/2014/main" id="{C0AEBFFC-0E5C-1577-61CD-0B378FADBF68}"/>
              </a:ext>
            </a:extLst>
          </p:cNvPr>
          <p:cNvSpPr/>
          <p:nvPr/>
        </p:nvSpPr>
        <p:spPr>
          <a:xfrm>
            <a:off x="4755125" y="4415681"/>
            <a:ext cx="9922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pic>
        <p:nvPicPr>
          <p:cNvPr id="86" name="Picture 85" descr="Diagram&#10;&#10;Description automatically generated with low confidence">
            <a:extLst>
              <a:ext uri="{FF2B5EF4-FFF2-40B4-BE49-F238E27FC236}">
                <a16:creationId xmlns:a16="http://schemas.microsoft.com/office/drawing/2014/main" id="{F76C9D51-9AF1-3C5B-305D-3674BA61EB6B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rcRect t="-3588" r="58979" b="29396"/>
          <a:stretch/>
        </p:blipFill>
        <p:spPr>
          <a:xfrm rot="16200000">
            <a:off x="5960087" y="3936343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69352B-E722-1862-41C9-82E2CA307926}"/>
              </a:ext>
            </a:extLst>
          </p:cNvPr>
          <p:cNvCxnSpPr>
            <a:cxnSpLocks/>
            <a:stCxn id="85" idx="3"/>
            <a:endCxn id="86" idx="1"/>
          </p:cNvCxnSpPr>
          <p:nvPr/>
        </p:nvCxnSpPr>
        <p:spPr>
          <a:xfrm flipV="1">
            <a:off x="5747347" y="4312617"/>
            <a:ext cx="433151" cy="19450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9B5AA24-B41E-921C-0CE5-B67E3C7BB9E9}"/>
              </a:ext>
            </a:extLst>
          </p:cNvPr>
          <p:cNvCxnSpPr>
            <a:endCxn id="86" idx="3"/>
          </p:cNvCxnSpPr>
          <p:nvPr/>
        </p:nvCxnSpPr>
        <p:spPr>
          <a:xfrm>
            <a:off x="6180497" y="2756263"/>
            <a:ext cx="0" cy="1115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347BBA4F-3F3F-01AB-810F-E86F8460BD3D}"/>
              </a:ext>
            </a:extLst>
          </p:cNvPr>
          <p:cNvSpPr/>
          <p:nvPr/>
        </p:nvSpPr>
        <p:spPr>
          <a:xfrm rot="5400000">
            <a:off x="2968216" y="1843724"/>
            <a:ext cx="493847" cy="98810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900" dirty="0">
                <a:solidFill>
                  <a:schemeClr val="dk1"/>
                </a:solidFill>
              </a:rPr>
              <a:t>PC High</a:t>
            </a:r>
          </a:p>
          <a:p>
            <a:pPr algn="ctr"/>
            <a:r>
              <a:rPr lang="en-US" sz="900" dirty="0">
                <a:solidFill>
                  <a:schemeClr val="dk1"/>
                </a:solidFill>
              </a:rPr>
              <a:t>[14:8]</a:t>
            </a:r>
          </a:p>
        </p:txBody>
      </p:sp>
      <p:sp>
        <p:nvSpPr>
          <p:cNvPr id="94" name="Cross 93">
            <a:extLst>
              <a:ext uri="{FF2B5EF4-FFF2-40B4-BE49-F238E27FC236}">
                <a16:creationId xmlns:a16="http://schemas.microsoft.com/office/drawing/2014/main" id="{C00262D8-1FE1-DB63-6ED3-A1C6F028B2EE}"/>
              </a:ext>
            </a:extLst>
          </p:cNvPr>
          <p:cNvSpPr/>
          <p:nvPr/>
        </p:nvSpPr>
        <p:spPr>
          <a:xfrm rot="3137304">
            <a:off x="2018947" y="3164769"/>
            <a:ext cx="115323" cy="100921"/>
          </a:xfrm>
          <a:prstGeom prst="plus">
            <a:avLst>
              <a:gd name="adj" fmla="val 45292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1645B4F-E515-335A-806F-3F4606BEF625}"/>
              </a:ext>
            </a:extLst>
          </p:cNvPr>
          <p:cNvSpPr txBox="1"/>
          <p:nvPr/>
        </p:nvSpPr>
        <p:spPr>
          <a:xfrm>
            <a:off x="3709194" y="3614105"/>
            <a:ext cx="431733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1" dirty="0"/>
              <a:t>[0]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3F8A112-5012-62D4-D45A-1040755D545A}"/>
              </a:ext>
            </a:extLst>
          </p:cNvPr>
          <p:cNvSpPr/>
          <p:nvPr/>
        </p:nvSpPr>
        <p:spPr>
          <a:xfrm rot="5400000">
            <a:off x="7004906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 dirty="0"/>
              <a:t>PC</a:t>
            </a:r>
          </a:p>
          <a:p>
            <a:pPr algn="ctr"/>
            <a:r>
              <a:rPr lang="en-US" sz="900" dirty="0"/>
              <a:t>[7:4]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BABB253-AB3C-3B21-703F-B455C7962E20}"/>
              </a:ext>
            </a:extLst>
          </p:cNvPr>
          <p:cNvSpPr/>
          <p:nvPr/>
        </p:nvSpPr>
        <p:spPr>
          <a:xfrm rot="5400000">
            <a:off x="8633317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 dirty="0"/>
              <a:t>PC</a:t>
            </a:r>
          </a:p>
          <a:p>
            <a:pPr algn="ctr"/>
            <a:r>
              <a:rPr lang="en-US" sz="900" dirty="0"/>
              <a:t>[3:0]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458015BF-F9BC-0A49-3164-40F5037984BC}"/>
              </a:ext>
            </a:extLst>
          </p:cNvPr>
          <p:cNvCxnSpPr>
            <a:cxnSpLocks/>
            <a:stCxn id="101" idx="3"/>
            <a:endCxn id="69" idx="2"/>
          </p:cNvCxnSpPr>
          <p:nvPr/>
        </p:nvCxnSpPr>
        <p:spPr>
          <a:xfrm rot="10800000">
            <a:off x="1718221" y="2950533"/>
            <a:ext cx="7418147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3" idx="2"/>
          </p:cNvCxnSpPr>
          <p:nvPr/>
        </p:nvCxnSpPr>
        <p:spPr>
          <a:xfrm rot="10800000">
            <a:off x="6564325" y="2950535"/>
            <a:ext cx="3550021" cy="22053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llout: Down Arrow 22">
            <a:extLst>
              <a:ext uri="{FF2B5EF4-FFF2-40B4-BE49-F238E27FC236}">
                <a16:creationId xmlns:a16="http://schemas.microsoft.com/office/drawing/2014/main" id="{E4770040-9536-E906-39C0-AFBC86464A84}"/>
              </a:ext>
            </a:extLst>
          </p:cNvPr>
          <p:cNvSpPr/>
          <p:nvPr/>
        </p:nvSpPr>
        <p:spPr>
          <a:xfrm>
            <a:off x="2202929" y="3427170"/>
            <a:ext cx="2212322" cy="560291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PC High[14:8]</a:t>
            </a:r>
          </a:p>
        </p:txBody>
      </p:sp>
    </p:spTree>
    <p:extLst>
      <p:ext uri="{BB962C8B-B14F-4D97-AF65-F5344CB8AC3E}">
        <p14:creationId xmlns:p14="http://schemas.microsoft.com/office/powerpoint/2010/main" val="30860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00BF-5DDD-3025-FF79-4FF2C20312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Load PC High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21E40F-27BB-0096-B919-18D7895623CE}"/>
              </a:ext>
            </a:extLst>
          </p:cNvPr>
          <p:cNvGrpSpPr/>
          <p:nvPr/>
        </p:nvGrpSpPr>
        <p:grpSpPr>
          <a:xfrm>
            <a:off x="2493815" y="3030650"/>
            <a:ext cx="1045479" cy="307777"/>
            <a:chOff x="1992327" y="3559447"/>
            <a:chExt cx="1045480" cy="307778"/>
          </a:xfrm>
        </p:grpSpPr>
        <p:sp>
          <p:nvSpPr>
            <p:cNvPr id="4" name="TextBox 3">
              <a:hlinkClick r:id="rId2" action="ppaction://hlinksldjump"/>
              <a:extLst>
                <a:ext uri="{FF2B5EF4-FFF2-40B4-BE49-F238E27FC236}">
                  <a16:creationId xmlns:a16="http://schemas.microsoft.com/office/drawing/2014/main" id="{C91E85F9-6F76-19A6-D1A5-2A79CB71CBC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OpCode_05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1E6AFF-091C-2429-12CC-0AAC8C4C0C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6E096A-0FF0-A984-2A84-F4A5EC9AC7B1}"/>
              </a:ext>
            </a:extLst>
          </p:cNvPr>
          <p:cNvGrpSpPr/>
          <p:nvPr/>
        </p:nvGrpSpPr>
        <p:grpSpPr>
          <a:xfrm>
            <a:off x="2493815" y="3845401"/>
            <a:ext cx="1045479" cy="307777"/>
            <a:chOff x="1992327" y="3559447"/>
            <a:chExt cx="1045480" cy="307778"/>
          </a:xfrm>
        </p:grpSpPr>
        <p:sp>
          <p:nvSpPr>
            <p:cNvPr id="7" name="TextBox 6">
              <a:hlinkClick r:id="rId2" action="ppaction://hlinksldjump"/>
              <a:extLst>
                <a:ext uri="{FF2B5EF4-FFF2-40B4-BE49-F238E27FC236}">
                  <a16:creationId xmlns:a16="http://schemas.microsoft.com/office/drawing/2014/main" id="{F8A9AC46-9927-E5E7-970B-D8B2B8654E73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OpCode_10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9FE9BA4-E336-F930-3B9C-AF82E3C9E35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12A624A-1040-F7D7-4B53-F1B92C1EDEA2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3539294" y="3184539"/>
            <a:ext cx="882484" cy="2561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6DB61BB-5102-FF88-4DDD-DC6158C487A2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 flipV="1">
            <a:off x="3539294" y="3724777"/>
            <a:ext cx="889013" cy="2745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10E7D7-69D4-F03D-DE15-0FDEDBDF05EF}"/>
              </a:ext>
            </a:extLst>
          </p:cNvPr>
          <p:cNvGrpSpPr/>
          <p:nvPr/>
        </p:nvGrpSpPr>
        <p:grpSpPr>
          <a:xfrm>
            <a:off x="2493815" y="4660151"/>
            <a:ext cx="1045479" cy="307777"/>
            <a:chOff x="1992327" y="3559447"/>
            <a:chExt cx="1045480" cy="307778"/>
          </a:xfrm>
        </p:grpSpPr>
        <p:sp>
          <p:nvSpPr>
            <p:cNvPr id="15" name="TextBox 14">
              <a:hlinkClick r:id="rId2" action="ppaction://hlinksldjump"/>
              <a:extLst>
                <a:ext uri="{FF2B5EF4-FFF2-40B4-BE49-F238E27FC236}">
                  <a16:creationId xmlns:a16="http://schemas.microsoft.com/office/drawing/2014/main" id="{68E739F2-CBA8-CB32-C8C0-A94E7900A398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DE5DB1-0ED6-091A-A7BD-EAB1B6DA5AC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AA1330C-4180-EE66-0822-183ED361625E}"/>
              </a:ext>
            </a:extLst>
          </p:cNvPr>
          <p:cNvSpPr/>
          <p:nvPr/>
        </p:nvSpPr>
        <p:spPr>
          <a:xfrm>
            <a:off x="4421778" y="340007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BB32CB-B377-2535-D61F-82BD7856696F}"/>
              </a:ext>
            </a:extLst>
          </p:cNvPr>
          <p:cNvSpPr/>
          <p:nvPr/>
        </p:nvSpPr>
        <p:spPr>
          <a:xfrm>
            <a:off x="4428307" y="36841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89D0C9-C11B-F30B-AE9D-AB450F062AE0}"/>
              </a:ext>
            </a:extLst>
          </p:cNvPr>
          <p:cNvSpPr/>
          <p:nvPr/>
        </p:nvSpPr>
        <p:spPr>
          <a:xfrm>
            <a:off x="4402181" y="422362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7B44EE-B81A-A6E4-D35B-59D2D9D1C321}"/>
              </a:ext>
            </a:extLst>
          </p:cNvPr>
          <p:cNvSpPr/>
          <p:nvPr/>
        </p:nvSpPr>
        <p:spPr>
          <a:xfrm>
            <a:off x="4407297" y="450812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656617-9DE4-D2E6-9238-D7890AAFC07E}"/>
              </a:ext>
            </a:extLst>
          </p:cNvPr>
          <p:cNvSpPr/>
          <p:nvPr/>
        </p:nvSpPr>
        <p:spPr>
          <a:xfrm>
            <a:off x="4894221" y="354480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0C2362-BEA1-F973-FDD3-120B2AEA566F}"/>
              </a:ext>
            </a:extLst>
          </p:cNvPr>
          <p:cNvCxnSpPr>
            <a:cxnSpLocks/>
            <a:stCxn id="26" idx="1"/>
            <a:endCxn id="28" idx="3"/>
          </p:cNvCxnSpPr>
          <p:nvPr/>
        </p:nvCxnSpPr>
        <p:spPr>
          <a:xfrm rot="10800000" flipH="1">
            <a:off x="4402181" y="3585393"/>
            <a:ext cx="590012" cy="678817"/>
          </a:xfrm>
          <a:prstGeom prst="bentConnector5">
            <a:avLst>
              <a:gd name="adj1" fmla="val -38745"/>
              <a:gd name="adj2" fmla="val 50000"/>
              <a:gd name="adj3" fmla="val 1387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EBE0B1B7-0360-9034-FE5D-9C9E8C0035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3362157"/>
            <a:ext cx="659287" cy="459531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FF5AA11-791E-5171-5DAA-F7FBE50D786B}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 flipV="1">
            <a:off x="3539294" y="4548711"/>
            <a:ext cx="868003" cy="26532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92593FA-E0B2-91E7-C516-71D5B073C8AC}"/>
              </a:ext>
            </a:extLst>
          </p:cNvPr>
          <p:cNvGrpSpPr/>
          <p:nvPr/>
        </p:nvGrpSpPr>
        <p:grpSpPr>
          <a:xfrm>
            <a:off x="5305304" y="4317842"/>
            <a:ext cx="692818" cy="184666"/>
            <a:chOff x="5292243" y="4304787"/>
            <a:chExt cx="692818" cy="184667"/>
          </a:xfrm>
        </p:grpSpPr>
        <p:sp>
          <p:nvSpPr>
            <p:cNvPr id="35" name="TextBox 34">
              <a:hlinkClick r:id="rId5" action="ppaction://hlinksldjump"/>
              <a:extLst>
                <a:ext uri="{FF2B5EF4-FFF2-40B4-BE49-F238E27FC236}">
                  <a16:creationId xmlns:a16="http://schemas.microsoft.com/office/drawing/2014/main" id="{EB339C63-A3C2-8A17-1BF2-D7839C1550C5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Hi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DC27DE-1644-41FC-850B-4C5639A32E76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81D86B9-8EF3-8C6E-117B-FD345C722938}"/>
              </a:ext>
            </a:extLst>
          </p:cNvPr>
          <p:cNvCxnSpPr>
            <a:stCxn id="17" idx="3"/>
            <a:endCxn id="35" idx="1"/>
          </p:cNvCxnSpPr>
          <p:nvPr/>
        </p:nvCxnSpPr>
        <p:spPr>
          <a:xfrm>
            <a:off x="5027397" y="4406674"/>
            <a:ext cx="277907" cy="3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Diagram&#10;&#10;Description automatically generated with low confidence">
            <a:extLst>
              <a:ext uri="{FF2B5EF4-FFF2-40B4-BE49-F238E27FC236}">
                <a16:creationId xmlns:a16="http://schemas.microsoft.com/office/drawing/2014/main" id="{D1D550A5-3E91-D749-0E9C-7ED4858DAB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4176908"/>
            <a:ext cx="659287" cy="45953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73726A-CE2B-DA06-8ED2-DA3F2F01C545}"/>
              </a:ext>
            </a:extLst>
          </p:cNvPr>
          <p:cNvSpPr txBox="1"/>
          <p:nvPr/>
        </p:nvSpPr>
        <p:spPr>
          <a:xfrm>
            <a:off x="1281565" y="305374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Branch Absolute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C28C19-0B24-3329-32A9-B7A7D7E1EEAD}"/>
              </a:ext>
            </a:extLst>
          </p:cNvPr>
          <p:cNvSpPr txBox="1"/>
          <p:nvPr/>
        </p:nvSpPr>
        <p:spPr>
          <a:xfrm>
            <a:off x="1281565" y="386849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JSR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BA999A-F34D-3297-C7C0-F9FD860B694A}"/>
              </a:ext>
            </a:extLst>
          </p:cNvPr>
          <p:cNvSpPr txBox="1"/>
          <p:nvPr/>
        </p:nvSpPr>
        <p:spPr>
          <a:xfrm>
            <a:off x="1281565" y="468324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RTS</a:t>
            </a:r>
          </a:p>
        </p:txBody>
      </p:sp>
    </p:spTree>
    <p:extLst>
      <p:ext uri="{BB962C8B-B14F-4D97-AF65-F5344CB8AC3E}">
        <p14:creationId xmlns:p14="http://schemas.microsoft.com/office/powerpoint/2010/main" val="3410480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47F8C53B-0861-D057-0488-3ABDE42D968D}"/>
              </a:ext>
            </a:extLst>
          </p:cNvPr>
          <p:cNvSpPr/>
          <p:nvPr/>
        </p:nvSpPr>
        <p:spPr>
          <a:xfrm>
            <a:off x="4716571" y="3752566"/>
            <a:ext cx="133947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6612853" y="4330551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Pointer (v2.0)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4323253" y="4081716"/>
            <a:ext cx="454679" cy="3127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>
            <a:off x="5302540" y="3936654"/>
            <a:ext cx="1310315" cy="4902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643254" y="37068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  <a:endCxn id="101" idx="1"/>
          </p:cNvCxnSpPr>
          <p:nvPr/>
        </p:nvCxnSpPr>
        <p:spPr>
          <a:xfrm flipV="1">
            <a:off x="3415430" y="3753301"/>
            <a:ext cx="281871" cy="1147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697301" y="3559925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139745" y="6403192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198612"/>
              </p:ext>
            </p:extLst>
          </p:nvPr>
        </p:nvGraphicFramePr>
        <p:xfrm>
          <a:off x="479923" y="584354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542594"/>
              </p:ext>
            </p:extLst>
          </p:nvPr>
        </p:nvGraphicFramePr>
        <p:xfrm>
          <a:off x="616506" y="6162703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155919" y="5825074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-1098" y="6126708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215959" y="6491546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497284"/>
              </p:ext>
            </p:extLst>
          </p:nvPr>
        </p:nvGraphicFramePr>
        <p:xfrm>
          <a:off x="475307" y="545099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151304" y="5450995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663318"/>
              </p:ext>
            </p:extLst>
          </p:nvPr>
        </p:nvGraphicFramePr>
        <p:xfrm>
          <a:off x="491819" y="647212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46" name="TextBox 45">
            <a:hlinkClick r:id="rId5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2648873" y="3672439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sp>
        <p:nvSpPr>
          <p:cNvPr id="48" name="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2860211" y="40215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</a:t>
            </a:r>
            <a:r>
              <a:rPr lang="en-US" sz="1200" dirty="0">
                <a:hlinkClick r:id="rId7" action="ppaction://hlinksldjump"/>
              </a:rPr>
              <a:t>:</a:t>
            </a:r>
            <a:r>
              <a:rPr lang="en-US" sz="1200" dirty="0"/>
              <a:t>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50" name="Rectangle 49">
            <a:hlinkClick r:id="rId7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3709851" y="23899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</a:t>
            </a:r>
            <a:r>
              <a:rPr lang="en-US" sz="1200" dirty="0" err="1"/>
              <a:t>Addr</a:t>
            </a:r>
            <a:r>
              <a:rPr lang="en-US" sz="1200" dirty="0"/>
              <a:t> </a:t>
            </a:r>
            <a:r>
              <a:rPr lang="en-US" sz="1200" dirty="0" err="1"/>
              <a:t>Ptr</a:t>
            </a:r>
            <a:r>
              <a:rPr lang="en-US" sz="1200" dirty="0"/>
              <a:t> Hi</a:t>
            </a:r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4AB38D-A119-2ED2-B5FB-9794F8D7AB25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F54B28-C3EE-988E-C04A-3F0AC2AB031E}"/>
              </a:ext>
            </a:extLst>
          </p:cNvPr>
          <p:cNvGrpSpPr/>
          <p:nvPr/>
        </p:nvGrpSpPr>
        <p:grpSpPr>
          <a:xfrm>
            <a:off x="6476273" y="2979222"/>
            <a:ext cx="1649961" cy="1759001"/>
            <a:chOff x="6509659" y="1033443"/>
            <a:chExt cx="1649961" cy="175900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7F276FC-8DFB-7A13-1D04-2C7A2BB35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159ABD-CDD3-2F95-0E2C-915873DC533D}"/>
                </a:ext>
              </a:extLst>
            </p:cNvPr>
            <p:cNvSpPr txBox="1"/>
            <p:nvPr/>
          </p:nvSpPr>
          <p:spPr>
            <a:xfrm rot="16200000">
              <a:off x="6837842" y="1619573"/>
              <a:ext cx="1201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11" action="ppaction://hlinksldjump"/>
                </a:rPr>
                <a:t>574</a:t>
              </a:r>
              <a:r>
                <a:rPr lang="en-US" sz="1200" dirty="0"/>
                <a:t>: </a:t>
              </a:r>
              <a:r>
                <a:rPr lang="en-US" sz="1200" dirty="0" err="1"/>
                <a:t>Addr</a:t>
              </a:r>
              <a:r>
                <a:rPr lang="en-US" sz="1200" dirty="0"/>
                <a:t> </a:t>
              </a:r>
              <a:r>
                <a:rPr lang="en-US" sz="1200" dirty="0" err="1"/>
                <a:t>Ptr</a:t>
              </a:r>
              <a:r>
                <a:rPr lang="en-US" sz="1200" dirty="0"/>
                <a:t> Lo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31D0B1D-31E9-48B3-DA38-97D3D273D062}"/>
              </a:ext>
            </a:extLst>
          </p:cNvPr>
          <p:cNvSpPr/>
          <p:nvPr/>
        </p:nvSpPr>
        <p:spPr>
          <a:xfrm>
            <a:off x="8266525" y="3535967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A7..A0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50203F6-29B9-AE77-9320-F781793FE249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A15..A8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746548A2-20C2-66CF-157C-F2E45B835579}"/>
              </a:ext>
            </a:extLst>
          </p:cNvPr>
          <p:cNvCxnSpPr>
            <a:cxnSpLocks/>
            <a:stCxn id="101" idx="3"/>
            <a:endCxn id="74" idx="1"/>
          </p:cNvCxnSpPr>
          <p:nvPr/>
        </p:nvCxnSpPr>
        <p:spPr>
          <a:xfrm>
            <a:off x="4261047" y="3753301"/>
            <a:ext cx="455524" cy="4494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93480E-6A53-B5CA-ECEA-D36A32D1D69C}"/>
              </a:ext>
            </a:extLst>
          </p:cNvPr>
          <p:cNvGrpSpPr/>
          <p:nvPr/>
        </p:nvGrpSpPr>
        <p:grpSpPr>
          <a:xfrm>
            <a:off x="6509661" y="1033444"/>
            <a:ext cx="1649961" cy="1759002"/>
            <a:chOff x="6509659" y="1033443"/>
            <a:chExt cx="1649961" cy="175900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14713B-EA4F-6856-5E8A-03C16E585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6FACC6-7CBD-6FF3-2BE6-DAF2F59CD9B4}"/>
                </a:ext>
              </a:extLst>
            </p:cNvPr>
            <p:cNvSpPr txBox="1"/>
            <p:nvPr/>
          </p:nvSpPr>
          <p:spPr>
            <a:xfrm rot="16200000">
              <a:off x="6845055" y="1619573"/>
              <a:ext cx="11874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11" action="ppaction://hlinksldjump"/>
                </a:rPr>
                <a:t>574</a:t>
              </a:r>
              <a:r>
                <a:rPr lang="en-US" sz="1200" dirty="0"/>
                <a:t>: </a:t>
              </a:r>
              <a:r>
                <a:rPr lang="en-US" sz="1200" dirty="0" err="1"/>
                <a:t>Addr</a:t>
              </a:r>
              <a:r>
                <a:rPr lang="en-US" sz="1200" dirty="0"/>
                <a:t> </a:t>
              </a:r>
              <a:r>
                <a:rPr lang="en-US" sz="1200" dirty="0" err="1"/>
                <a:t>Ptr</a:t>
              </a:r>
              <a:r>
                <a:rPr lang="en-US" sz="1200" dirty="0"/>
                <a:t> Hi</a:t>
              </a:r>
            </a:p>
          </p:txBody>
        </p:sp>
      </p:grpSp>
      <p:sp>
        <p:nvSpPr>
          <p:cNvPr id="85" name="TextBox 84">
            <a:hlinkClick r:id="rId12" action="ppaction://hlinksldjump"/>
            <a:extLst>
              <a:ext uri="{FF2B5EF4-FFF2-40B4-BE49-F238E27FC236}">
                <a16:creationId xmlns:a16="http://schemas.microsoft.com/office/drawing/2014/main" id="{509B1A5B-02BA-4B08-F0CD-6575EB9CF6BC}"/>
              </a:ext>
            </a:extLst>
          </p:cNvPr>
          <p:cNvSpPr txBox="1"/>
          <p:nvPr/>
        </p:nvSpPr>
        <p:spPr>
          <a:xfrm>
            <a:off x="727367" y="4580408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Data Pointer OE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78BDEFD8-3EF6-5B1A-2E4B-728240D2DEAD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4683851"/>
            <a:ext cx="4440065" cy="427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8697800-467F-87C4-D19E-327F71668730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2717074"/>
            <a:ext cx="4406677" cy="197105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F9D8074-0514-B9FA-29B8-113116CB807D}"/>
              </a:ext>
            </a:extLst>
          </p:cNvPr>
          <p:cNvSpPr/>
          <p:nvPr/>
        </p:nvSpPr>
        <p:spPr>
          <a:xfrm>
            <a:off x="5738618" y="1232132"/>
            <a:ext cx="282975" cy="25570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307072F-EAFD-4824-29C2-74F27888DEA6}"/>
              </a:ext>
            </a:extLst>
          </p:cNvPr>
          <p:cNvSpPr/>
          <p:nvPr/>
        </p:nvSpPr>
        <p:spPr>
          <a:xfrm>
            <a:off x="6418027" y="3552171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90F8FC1-BBEE-9596-16A6-509020D57983}"/>
              </a:ext>
            </a:extLst>
          </p:cNvPr>
          <p:cNvSpPr/>
          <p:nvPr/>
        </p:nvSpPr>
        <p:spPr>
          <a:xfrm>
            <a:off x="6409854" y="1570746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FDEB2C20-7AD5-98B7-652A-4F1A1C9C03CD}"/>
              </a:ext>
            </a:extLst>
          </p:cNvPr>
          <p:cNvSpPr/>
          <p:nvPr/>
        </p:nvSpPr>
        <p:spPr>
          <a:xfrm>
            <a:off x="5965992" y="3491558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A7..A0</a:t>
            </a:r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E9089D09-3319-67C0-E1D9-CECA3F4F15BA}"/>
              </a:ext>
            </a:extLst>
          </p:cNvPr>
          <p:cNvSpPr/>
          <p:nvPr/>
        </p:nvSpPr>
        <p:spPr>
          <a:xfrm>
            <a:off x="6024385" y="1545699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A15..A8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0ABEEC7-C22B-9220-4C52-D9924CD99B25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5172891" y="2481405"/>
            <a:ext cx="1395015" cy="204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88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826684" y="4272378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 dirty="0"/>
              <a:t>MR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E2A3D7-A4F1-5507-A1D0-F39B6E3645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607" r="22418"/>
          <a:stretch/>
        </p:blipFill>
        <p:spPr>
          <a:xfrm rot="16200000">
            <a:off x="900795" y="3750370"/>
            <a:ext cx="861163" cy="168421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52D973C-CC51-9935-1629-85E031D82559}"/>
              </a:ext>
            </a:extLst>
          </p:cNvPr>
          <p:cNvGrpSpPr/>
          <p:nvPr/>
        </p:nvGrpSpPr>
        <p:grpSpPr>
          <a:xfrm>
            <a:off x="5046349" y="3088557"/>
            <a:ext cx="1351992" cy="2439263"/>
            <a:chOff x="5260688" y="3084443"/>
            <a:chExt cx="1351992" cy="243926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A455404-AA39-86A9-E4CC-9995A3E4E45F}"/>
                </a:ext>
              </a:extLst>
            </p:cNvPr>
            <p:cNvGrpSpPr/>
            <p:nvPr/>
          </p:nvGrpSpPr>
          <p:grpSpPr>
            <a:xfrm>
              <a:off x="5260688" y="4385185"/>
              <a:ext cx="1351992" cy="1138520"/>
              <a:chOff x="5260688" y="4385185"/>
              <a:chExt cx="1351992" cy="11385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F982C7A-66E1-9AA1-51CB-9E1E9F8B6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011D75-95AD-DF34-BEF4-98029FB45DC3}"/>
                  </a:ext>
                </a:extLst>
              </p:cNvPr>
              <p:cNvSpPr txBox="1"/>
              <p:nvPr/>
            </p:nvSpPr>
            <p:spPr>
              <a:xfrm rot="16200000">
                <a:off x="5396304" y="4913441"/>
                <a:ext cx="9589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169: U/D 4bit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D4C013D-364B-A205-D343-8216ECC7D13E}"/>
                </a:ext>
              </a:extLst>
            </p:cNvPr>
            <p:cNvGrpSpPr/>
            <p:nvPr/>
          </p:nvGrpSpPr>
          <p:grpSpPr>
            <a:xfrm>
              <a:off x="5260688" y="3084443"/>
              <a:ext cx="1351992" cy="1138520"/>
              <a:chOff x="5260688" y="4385185"/>
              <a:chExt cx="1351992" cy="113852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BBE6DFE-C2EA-D853-1B46-854B2393B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786DE5-A757-5443-B325-352A5F6C5DBB}"/>
                  </a:ext>
                </a:extLst>
              </p:cNvPr>
              <p:cNvSpPr txBox="1"/>
              <p:nvPr/>
            </p:nvSpPr>
            <p:spPr>
              <a:xfrm rot="16200000">
                <a:off x="5396305" y="4913441"/>
                <a:ext cx="9589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169: U/D 4bit</a:t>
                </a:r>
              </a:p>
            </p:txBody>
          </p:sp>
        </p:grpSp>
      </p:grpSp>
      <p:pic>
        <p:nvPicPr>
          <p:cNvPr id="37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CE9BE331-3178-622F-B371-F7E3E4DB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31" y="3714931"/>
            <a:ext cx="2629848" cy="161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Stack Pointer (v2.0)</a:t>
            </a:r>
          </a:p>
        </p:txBody>
      </p:sp>
      <p:sp>
        <p:nvSpPr>
          <p:cNvPr id="54" name="Rectangle 53">
            <a:hlinkClick r:id="rId6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73483" y="361759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56" name="Rectangle 55">
            <a:hlinkClick r:id="rId6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173483" y="32362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3115747" y="4141573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(Load 0)</a:t>
            </a:r>
          </a:p>
        </p:txBody>
      </p:sp>
      <p:pic>
        <p:nvPicPr>
          <p:cNvPr id="7" name="Picture 6">
            <a:hlinkClick r:id="rId7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14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BCF4FB-D40E-DD06-1894-07B84CA12B76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B22969-5116-4903-87BC-5103C382144A}"/>
              </a:ext>
            </a:extLst>
          </p:cNvPr>
          <p:cNvSpPr/>
          <p:nvPr/>
        </p:nvSpPr>
        <p:spPr>
          <a:xfrm>
            <a:off x="9243974" y="4142951"/>
            <a:ext cx="101883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A7..A0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C9E7723-AE45-1C04-039E-79A7DC0F09FA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A15..A8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0EB6011-8417-E5C8-0D15-178F50E34FBE}"/>
              </a:ext>
            </a:extLst>
          </p:cNvPr>
          <p:cNvGrpSpPr/>
          <p:nvPr/>
        </p:nvGrpSpPr>
        <p:grpSpPr>
          <a:xfrm>
            <a:off x="6509661" y="1033445"/>
            <a:ext cx="1649961" cy="1759002"/>
            <a:chOff x="6509659" y="1033443"/>
            <a:chExt cx="1649961" cy="1759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2C16C8-7216-37FF-8F6E-033E5E44D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A54FFB-B9E1-E005-4C32-E0C6F12B0259}"/>
                </a:ext>
              </a:extLst>
            </p:cNvPr>
            <p:cNvSpPr txBox="1"/>
            <p:nvPr/>
          </p:nvSpPr>
          <p:spPr>
            <a:xfrm rot="16200000">
              <a:off x="6730475" y="1619573"/>
              <a:ext cx="14166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10" action="ppaction://hlinksldjump"/>
                </a:rPr>
                <a:t>574: Stack  </a:t>
              </a:r>
              <a:r>
                <a:rPr lang="en-US" sz="1200" dirty="0" err="1">
                  <a:hlinkClick r:id="rId10" action="ppaction://hlinksldjump"/>
                </a:rPr>
                <a:t>Ptr</a:t>
              </a:r>
              <a:r>
                <a:rPr lang="en-US" sz="1200" dirty="0">
                  <a:hlinkClick r:id="rId10" action="ppaction://hlinksldjump"/>
                </a:rPr>
                <a:t> Page</a:t>
              </a:r>
              <a:endParaRPr lang="en-US" sz="1200" dirty="0"/>
            </a:p>
          </p:txBody>
        </p:sp>
      </p:grp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9E219FC-4E3F-6FA4-FF71-AE2712A706D3}"/>
              </a:ext>
            </a:extLst>
          </p:cNvPr>
          <p:cNvSpPr/>
          <p:nvPr/>
        </p:nvSpPr>
        <p:spPr>
          <a:xfrm>
            <a:off x="6282630" y="3637565"/>
            <a:ext cx="77539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 dirty="0"/>
              <a:t>A7..A4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BCA08D-6914-4FA9-6843-486544AB288A}"/>
              </a:ext>
            </a:extLst>
          </p:cNvPr>
          <p:cNvSpPr txBox="1"/>
          <p:nvPr/>
        </p:nvSpPr>
        <p:spPr>
          <a:xfrm rot="16200000">
            <a:off x="7610976" y="4189116"/>
            <a:ext cx="941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11" action="ppaction://hlinksldjump"/>
              </a:rPr>
              <a:t>245: 3-State</a:t>
            </a:r>
            <a:endParaRPr lang="en-US" sz="1200" dirty="0"/>
          </a:p>
        </p:txBody>
      </p:sp>
      <p:sp>
        <p:nvSpPr>
          <p:cNvPr id="40" name="TextBox 39">
            <a:hlinkClick r:id="rId12" action="ppaction://hlinksldjump"/>
            <a:extLst>
              <a:ext uri="{FF2B5EF4-FFF2-40B4-BE49-F238E27FC236}">
                <a16:creationId xmlns:a16="http://schemas.microsoft.com/office/drawing/2014/main" id="{61B43875-10FB-89AD-15EC-62AA6841E7AE}"/>
              </a:ext>
            </a:extLst>
          </p:cNvPr>
          <p:cNvSpPr txBox="1"/>
          <p:nvPr/>
        </p:nvSpPr>
        <p:spPr>
          <a:xfrm>
            <a:off x="2241270" y="6005885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Stack Pointer OE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FD6E9B4-2C43-771E-BDD3-B8342AAD8B2A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626842" y="5087842"/>
            <a:ext cx="3743777" cy="1025765"/>
          </a:xfrm>
          <a:prstGeom prst="bentConnector3">
            <a:avLst>
              <a:gd name="adj1" fmla="val 983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9ED2C1B-B6F3-3714-3952-8538F53A2C05}"/>
              </a:ext>
            </a:extLst>
          </p:cNvPr>
          <p:cNvSpPr/>
          <p:nvPr/>
        </p:nvSpPr>
        <p:spPr>
          <a:xfrm>
            <a:off x="6863754" y="4817582"/>
            <a:ext cx="1222804" cy="201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6276499" y="4504341"/>
            <a:ext cx="801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 dirty="0"/>
              <a:t>A3..A0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002F19-C71A-2AC4-0031-B82E26D4A226}"/>
              </a:ext>
            </a:extLst>
          </p:cNvPr>
          <p:cNvCxnSpPr>
            <a:endCxn id="30" idx="1"/>
          </p:cNvCxnSpPr>
          <p:nvPr/>
        </p:nvCxnSpPr>
        <p:spPr>
          <a:xfrm flipV="1">
            <a:off x="5655700" y="4227076"/>
            <a:ext cx="5724" cy="277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DEDEFB5-CC01-AC30-AE65-9CB4E9F58C23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3636521" y="3235429"/>
            <a:ext cx="1535843" cy="92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EA89648-6381-8C96-DE0A-865C7564E477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3636521" y="3327730"/>
            <a:ext cx="1556787" cy="12114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BC4D2923-FB01-76D9-33D7-120F7F0B8E85}"/>
              </a:ext>
            </a:extLst>
          </p:cNvPr>
          <p:cNvCxnSpPr/>
          <p:nvPr/>
        </p:nvCxnSpPr>
        <p:spPr>
          <a:xfrm flipV="1">
            <a:off x="3636521" y="3419168"/>
            <a:ext cx="1556787" cy="295763"/>
          </a:xfrm>
          <a:prstGeom prst="bentConnector3">
            <a:avLst>
              <a:gd name="adj1" fmla="val 63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699B1EAD-DCEC-DBD6-B08B-B4BBD8586A43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3636521" y="3709031"/>
            <a:ext cx="1604171" cy="943659"/>
          </a:xfrm>
          <a:prstGeom prst="bentConnector3">
            <a:avLst>
              <a:gd name="adj1" fmla="val 615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5ABCCD54-A421-0BD9-1765-3D659FA393D2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2103101" y="4353234"/>
            <a:ext cx="3897093" cy="1073188"/>
          </a:xfrm>
          <a:prstGeom prst="bentConnector3">
            <a:avLst>
              <a:gd name="adj1" fmla="val 105854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D2191069-30C0-0D8D-655E-49A038F9DB76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2103101" y="4151480"/>
            <a:ext cx="3811113" cy="201754"/>
          </a:xfrm>
          <a:prstGeom prst="bentConnector3">
            <a:avLst>
              <a:gd name="adj1" fmla="val 108157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hlinkClick r:id="rId13" action="ppaction://hlinksldjump"/>
            <a:extLst>
              <a:ext uri="{FF2B5EF4-FFF2-40B4-BE49-F238E27FC236}">
                <a16:creationId xmlns:a16="http://schemas.microsoft.com/office/drawing/2014/main" id="{93C04013-AD4D-C688-3ED5-2F0F798F5A11}"/>
              </a:ext>
            </a:extLst>
          </p:cNvPr>
          <p:cNvSpPr/>
          <p:nvPr/>
        </p:nvSpPr>
        <p:spPr>
          <a:xfrm>
            <a:off x="5441928" y="24014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Stack </a:t>
            </a:r>
            <a:r>
              <a:rPr lang="en-US" sz="1200" dirty="0" err="1"/>
              <a:t>Ptr</a:t>
            </a:r>
            <a:r>
              <a:rPr lang="en-US" sz="1200" dirty="0"/>
              <a:t> Hi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233C9-0B76-75FB-9C64-AF013EC9D7AB}"/>
              </a:ext>
            </a:extLst>
          </p:cNvPr>
          <p:cNvSpPr txBox="1"/>
          <p:nvPr/>
        </p:nvSpPr>
        <p:spPr>
          <a:xfrm>
            <a:off x="489269" y="3796004"/>
            <a:ext cx="535724" cy="36933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hlinkClick r:id="rId14" action="ppaction://hlinksldjump"/>
              </a:rPr>
              <a:t>175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5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49A6F4D9-E210-F9F5-2239-283D6659050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6822610" y="3940122"/>
            <a:ext cx="576865" cy="1594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025141" y="2614518"/>
            <a:ext cx="2655243" cy="1394180"/>
          </a:xfrm>
          <a:prstGeom prst="bentConnector3">
            <a:avLst>
              <a:gd name="adj1" fmla="val 99934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2E5886D8-F4EB-4C92-7EF8-F1391A54ECC7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4660325" y="1250604"/>
            <a:ext cx="2610428" cy="389493"/>
          </a:xfrm>
          <a:prstGeom prst="bentConnector3">
            <a:avLst>
              <a:gd name="adj1" fmla="val 822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3" action="ppaction://hlinksldjump"/>
                </a:rPr>
                <a:t>273</a:t>
              </a:r>
              <a:r>
                <a:rPr lang="en-US" dirty="0"/>
                <a:t> Hi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43002" y="4032323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08477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 dirty="0"/>
              <a:t>MR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77713" y="4375055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226362" y="3883271"/>
            <a:ext cx="116639" cy="10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1485998" y="2913267"/>
            <a:ext cx="1767294" cy="175842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  <a:stCxn id="45" idx="3"/>
            <a:endCxn id="15" idx="1"/>
          </p:cNvCxnSpPr>
          <p:nvPr/>
        </p:nvCxnSpPr>
        <p:spPr>
          <a:xfrm>
            <a:off x="1834237" y="1708763"/>
            <a:ext cx="823555" cy="279235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50" y="3417313"/>
            <a:ext cx="1684215" cy="1595307"/>
            <a:chOff x="2665048" y="3417314"/>
            <a:chExt cx="1684215" cy="15953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6292"/>
            <a:stretch/>
          </p:blipFill>
          <p:spPr>
            <a:xfrm rot="16200000">
              <a:off x="2901785" y="3565141"/>
              <a:ext cx="1210744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3417314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5" action="ppaction://hlinksldjump"/>
                </a:rPr>
                <a:t>175</a:t>
              </a:r>
              <a:endParaRPr lang="en-US" dirty="0"/>
            </a:p>
          </p:txBody>
        </p:sp>
      </p:grp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 flipV="1">
            <a:off x="4933649" y="4004930"/>
            <a:ext cx="1481923" cy="73617"/>
          </a:xfrm>
          <a:prstGeom prst="bentConnector3">
            <a:avLst>
              <a:gd name="adj1" fmla="val 2003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2"/>
            <a:ext cx="4445079" cy="1559227"/>
            <a:chOff x="6995145" y="1748635"/>
            <a:chExt cx="4445078" cy="155922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3" action="ppaction://hlinksldjump"/>
                </a:rPr>
                <a:t>273</a:t>
              </a:r>
              <a:r>
                <a:rPr lang="en-US" dirty="0"/>
                <a:t> Lo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36951" y="4073428"/>
            <a:ext cx="1193396" cy="121074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6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7722684" y="5446980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 dirty="0"/>
              <a:t># </a:t>
            </a:r>
            <a:r>
              <a:rPr lang="en-US" sz="1100" dirty="0" err="1"/>
              <a:t>Reset_microPC</a:t>
            </a:r>
            <a:endParaRPr lang="en-US" sz="1100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5701391" y="4673602"/>
            <a:ext cx="1407086" cy="113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hlinkClick r:id="rId7" action="ppaction://hlinksldjump"/>
            <a:extLst>
              <a:ext uri="{FF2B5EF4-FFF2-40B4-BE49-F238E27FC236}">
                <a16:creationId xmlns:a16="http://schemas.microsoft.com/office/drawing/2014/main" id="{C35015B7-343D-D2C3-FEA9-500FAF0F81E5}"/>
              </a:ext>
            </a:extLst>
          </p:cNvPr>
          <p:cNvSpPr txBox="1"/>
          <p:nvPr/>
        </p:nvSpPr>
        <p:spPr>
          <a:xfrm>
            <a:off x="558548" y="5681297"/>
            <a:ext cx="998671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 dirty="0"/>
              <a:t># Main Reset</a:t>
            </a:r>
          </a:p>
        </p:txBody>
      </p: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557219" y="5554433"/>
            <a:ext cx="3901130" cy="21830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6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371197" y="16173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10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557219" y="4864203"/>
            <a:ext cx="1151555" cy="90853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609951" y="4639228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684949"/>
            <a:ext cx="442524" cy="807764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039375" y="587681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7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2821827"/>
            <a:ext cx="76655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 dirty="0"/>
              <a:t>Main CLK</a:t>
            </a:r>
          </a:p>
        </p:txBody>
      </p:sp>
      <p:sp>
        <p:nvSpPr>
          <p:cNvPr id="2" name="Arrow: Right 1">
            <a:hlinkClick r:id="rId11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11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6" name="Arrow: Right 65">
            <a:hlinkClick r:id="rId12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3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4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5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5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6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7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</a:t>
            </a:r>
            <a:r>
              <a:rPr lang="en-US" sz="1200">
                <a:solidFill>
                  <a:schemeClr val="bg1"/>
                </a:solidFill>
              </a:rPr>
              <a:t>5] </a:t>
            </a:r>
            <a:r>
              <a:rPr lang="en-US" sz="1200" dirty="0">
                <a:solidFill>
                  <a:schemeClr val="bg1"/>
                </a:solidFill>
              </a:rPr>
              <a:t>A/I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68884" y="39035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8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15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91A6374-D63D-9DD9-24B2-C872591A5164}"/>
              </a:ext>
            </a:extLst>
          </p:cNvPr>
          <p:cNvCxnSpPr>
            <a:cxnSpLocks/>
            <a:stCxn id="20" idx="0"/>
            <a:endCxn id="40" idx="3"/>
          </p:cNvCxnSpPr>
          <p:nvPr/>
        </p:nvCxnSpPr>
        <p:spPr>
          <a:xfrm rot="16200000" flipV="1">
            <a:off x="3540633" y="4739509"/>
            <a:ext cx="1878169" cy="273435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20" action="ppaction://hlinksldjump"/>
            <a:extLst>
              <a:ext uri="{FF2B5EF4-FFF2-40B4-BE49-F238E27FC236}">
                <a16:creationId xmlns:a16="http://schemas.microsoft.com/office/drawing/2014/main" id="{821D2C4C-745D-E4ED-2A1B-C23EBD68B041}"/>
              </a:ext>
            </a:extLst>
          </p:cNvPr>
          <p:cNvSpPr txBox="1"/>
          <p:nvPr/>
        </p:nvSpPr>
        <p:spPr>
          <a:xfrm>
            <a:off x="6013697" y="5813564"/>
            <a:ext cx="1146785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 dirty="0"/>
              <a:t>INC Prog Counter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1AB5479-29C1-076A-73AF-88363CC708D8}"/>
              </a:ext>
            </a:extLst>
          </p:cNvPr>
          <p:cNvCxnSpPr>
            <a:cxnSpLocks/>
            <a:stCxn id="20" idx="6"/>
            <a:endCxn id="3" idx="1"/>
          </p:cNvCxnSpPr>
          <p:nvPr/>
        </p:nvCxnSpPr>
        <p:spPr>
          <a:xfrm>
            <a:off x="4662153" y="5861031"/>
            <a:ext cx="1351544" cy="4397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F61154E-BDE9-EC16-3BA7-00EA7FAF898D}"/>
              </a:ext>
            </a:extLst>
          </p:cNvPr>
          <p:cNvSpPr/>
          <p:nvPr/>
        </p:nvSpPr>
        <p:spPr>
          <a:xfrm>
            <a:off x="4570713" y="581531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21" action="ppaction://hlinksldjump"/>
            <a:extLst>
              <a:ext uri="{FF2B5EF4-FFF2-40B4-BE49-F238E27FC236}">
                <a16:creationId xmlns:a16="http://schemas.microsoft.com/office/drawing/2014/main" id="{F3E52523-8665-92FF-081A-6FF9E5A42A70}"/>
              </a:ext>
            </a:extLst>
          </p:cNvPr>
          <p:cNvSpPr txBox="1"/>
          <p:nvPr/>
        </p:nvSpPr>
        <p:spPr>
          <a:xfrm>
            <a:off x="6013696" y="6108940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 dirty="0"/>
              <a:t>Quiesce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91E07A5-BEBA-060A-50D7-CD770EA00D99}"/>
              </a:ext>
            </a:extLst>
          </p:cNvPr>
          <p:cNvCxnSpPr>
            <a:cxnSpLocks/>
            <a:stCxn id="20" idx="4"/>
            <a:endCxn id="4" idx="1"/>
          </p:cNvCxnSpPr>
          <p:nvPr/>
        </p:nvCxnSpPr>
        <p:spPr>
          <a:xfrm rot="16200000" flipH="1">
            <a:off x="5168250" y="5354933"/>
            <a:ext cx="293629" cy="1397263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hlinkClick r:id="rId22" action="ppaction://hlinksldjump"/>
            <a:extLst>
              <a:ext uri="{FF2B5EF4-FFF2-40B4-BE49-F238E27FC236}">
                <a16:creationId xmlns:a16="http://schemas.microsoft.com/office/drawing/2014/main" id="{AE3417E2-0112-0ED2-3DE6-5B53BE3744B9}"/>
              </a:ext>
            </a:extLst>
          </p:cNvPr>
          <p:cNvSpPr txBox="1"/>
          <p:nvPr/>
        </p:nvSpPr>
        <p:spPr>
          <a:xfrm>
            <a:off x="5506387" y="113271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FetchCycle</a:t>
            </a:r>
            <a:endParaRPr lang="en-US" sz="1200" dirty="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2A74509-D4AC-3FB8-5DE2-EB680A9E4C30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213149" y="1225047"/>
            <a:ext cx="293238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7F8A0D03-3902-2EBA-4A99-BDC7E7E87D40}"/>
              </a:ext>
            </a:extLst>
          </p:cNvPr>
          <p:cNvCxnSpPr>
            <a:cxnSpLocks/>
            <a:stCxn id="83" idx="0"/>
          </p:cNvCxnSpPr>
          <p:nvPr/>
        </p:nvCxnSpPr>
        <p:spPr>
          <a:xfrm rot="5400000" flipH="1" flipV="1">
            <a:off x="3482599" y="2451299"/>
            <a:ext cx="2584291" cy="320279"/>
          </a:xfrm>
          <a:prstGeom prst="bentConnector3">
            <a:avLst>
              <a:gd name="adj1" fmla="val 100547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42DAC9AA-7181-42CC-D645-C04432C978F8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34238" y="1184661"/>
            <a:ext cx="3087013" cy="524103"/>
          </a:xfrm>
          <a:prstGeom prst="bentConnector3">
            <a:avLst>
              <a:gd name="adj1" fmla="val 62496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9039FF-702A-D477-57EE-E900EEFD504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4796063" y="1036657"/>
            <a:ext cx="559863" cy="434580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6F83FF02-5EA1-D054-A255-10B56826394D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485998" y="2246792"/>
            <a:ext cx="1134862" cy="66647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B43FAF0-83AA-6DCF-F63B-C25A91986A4C}"/>
              </a:ext>
            </a:extLst>
          </p:cNvPr>
          <p:cNvCxnSpPr>
            <a:cxnSpLocks/>
          </p:cNvCxnSpPr>
          <p:nvPr/>
        </p:nvCxnSpPr>
        <p:spPr>
          <a:xfrm>
            <a:off x="2620860" y="2248199"/>
            <a:ext cx="3694429" cy="1612571"/>
          </a:xfrm>
          <a:prstGeom prst="bentConnector3">
            <a:avLst>
              <a:gd name="adj1" fmla="val 699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965345A-8924-8BDB-0254-B8A67360DD6C}"/>
              </a:ext>
            </a:extLst>
          </p:cNvPr>
          <p:cNvSpPr/>
          <p:nvPr/>
        </p:nvSpPr>
        <p:spPr>
          <a:xfrm>
            <a:off x="2657791" y="4395325"/>
            <a:ext cx="218492" cy="211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4073D7-8B6D-9717-F9AF-3551CC7AEA66}"/>
              </a:ext>
            </a:extLst>
          </p:cNvPr>
          <p:cNvSpPr/>
          <p:nvPr/>
        </p:nvSpPr>
        <p:spPr>
          <a:xfrm>
            <a:off x="4568884" y="159437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NOR logic - Wikipedia">
            <a:extLst>
              <a:ext uri="{FF2B5EF4-FFF2-40B4-BE49-F238E27FC236}">
                <a16:creationId xmlns:a16="http://schemas.microsoft.com/office/drawing/2014/main" id="{702E787C-C5F5-1868-04BA-D2FDD6D4B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6203191" y="3757292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hlinkClick r:id="rId21" action="ppaction://hlinksldjump"/>
            <a:extLst>
              <a:ext uri="{FF2B5EF4-FFF2-40B4-BE49-F238E27FC236}">
                <a16:creationId xmlns:a16="http://schemas.microsoft.com/office/drawing/2014/main" id="{CD3BD669-DB8D-23D0-00D3-693D3D32868F}"/>
              </a:ext>
            </a:extLst>
          </p:cNvPr>
          <p:cNvSpPr txBox="1"/>
          <p:nvPr/>
        </p:nvSpPr>
        <p:spPr>
          <a:xfrm>
            <a:off x="6009934" y="6495736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1" dirty="0"/>
              <a:t>Extend Quiesce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5D01820-0FA1-5A76-1AF0-AA240BDC9B1E}"/>
              </a:ext>
            </a:extLst>
          </p:cNvPr>
          <p:cNvCxnSpPr>
            <a:stCxn id="4" idx="3"/>
          </p:cNvCxnSpPr>
          <p:nvPr/>
        </p:nvCxnSpPr>
        <p:spPr>
          <a:xfrm>
            <a:off x="6867493" y="6200380"/>
            <a:ext cx="531982" cy="20254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CD8F1A3-5349-0971-4917-454C91FB54D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7039383" y="6531318"/>
            <a:ext cx="453227" cy="5585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05B2491-A8D8-9CF2-D286-19D9D9D3BD14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7290263" y="6251225"/>
            <a:ext cx="559863" cy="434580"/>
          </a:xfrm>
          <a:prstGeom prst="rect">
            <a:avLst/>
          </a:prstGeom>
        </p:spPr>
      </p:pic>
      <p:sp>
        <p:nvSpPr>
          <p:cNvPr id="31" name="TextBox 30">
            <a:hlinkClick r:id="rId6" action="ppaction://hlinksldjump"/>
            <a:extLst>
              <a:ext uri="{FF2B5EF4-FFF2-40B4-BE49-F238E27FC236}">
                <a16:creationId xmlns:a16="http://schemas.microsoft.com/office/drawing/2014/main" id="{6E293C1E-A7AE-D8F0-63AE-240177C98A2A}"/>
              </a:ext>
            </a:extLst>
          </p:cNvPr>
          <p:cNvSpPr txBox="1"/>
          <p:nvPr/>
        </p:nvSpPr>
        <p:spPr>
          <a:xfrm>
            <a:off x="7847242" y="6363263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 dirty="0" err="1"/>
              <a:t>MSB_Quiesce</a:t>
            </a:r>
            <a:endParaRPr lang="en-US" sz="1050" dirty="0"/>
          </a:p>
        </p:txBody>
      </p:sp>
      <p:sp>
        <p:nvSpPr>
          <p:cNvPr id="37" name="TextBox 36">
            <a:hlinkClick r:id="rId26" action="ppaction://hlinksldjump"/>
            <a:extLst>
              <a:ext uri="{FF2B5EF4-FFF2-40B4-BE49-F238E27FC236}">
                <a16:creationId xmlns:a16="http://schemas.microsoft.com/office/drawing/2014/main" id="{8B5D047C-60B2-6221-A38A-60A63B1AF264}"/>
              </a:ext>
            </a:extLst>
          </p:cNvPr>
          <p:cNvSpPr txBox="1"/>
          <p:nvPr/>
        </p:nvSpPr>
        <p:spPr>
          <a:xfrm>
            <a:off x="6000937" y="5581875"/>
            <a:ext cx="85151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 dirty="0"/>
              <a:t># Bus Grant</a:t>
            </a:r>
          </a:p>
        </p:txBody>
      </p:sp>
      <p:pic>
        <p:nvPicPr>
          <p:cNvPr id="48" name="Picture 47" descr="Diagram&#10;&#10;Description automatically generated with low confidence">
            <a:extLst>
              <a:ext uri="{FF2B5EF4-FFF2-40B4-BE49-F238E27FC236}">
                <a16:creationId xmlns:a16="http://schemas.microsoft.com/office/drawing/2014/main" id="{3D04DF66-50FA-7AFC-3195-0C582804D6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6963183" y="5333062"/>
            <a:ext cx="589252" cy="410716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A1B170B-1A2B-CFA3-B45F-1BAACAB59C19}"/>
              </a:ext>
            </a:extLst>
          </p:cNvPr>
          <p:cNvCxnSpPr>
            <a:cxnSpLocks/>
          </p:cNvCxnSpPr>
          <p:nvPr/>
        </p:nvCxnSpPr>
        <p:spPr>
          <a:xfrm flipV="1">
            <a:off x="6009934" y="5412397"/>
            <a:ext cx="9575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77E152B-E191-1666-5182-5976417C7AFA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852452" y="5657337"/>
            <a:ext cx="1869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7F1544D-5D5D-FE17-05FC-87550D5BC684}"/>
              </a:ext>
            </a:extLst>
          </p:cNvPr>
          <p:cNvCxnSpPr>
            <a:cxnSpLocks/>
            <a:stCxn id="48" idx="3"/>
            <a:endCxn id="63" idx="1"/>
          </p:cNvCxnSpPr>
          <p:nvPr/>
        </p:nvCxnSpPr>
        <p:spPr>
          <a:xfrm>
            <a:off x="7552435" y="5538420"/>
            <a:ext cx="1702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72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90162EA-0146-928D-AF2C-681E715A3BFE}"/>
              </a:ext>
            </a:extLst>
          </p:cNvPr>
          <p:cNvSpPr/>
          <p:nvPr/>
        </p:nvSpPr>
        <p:spPr>
          <a:xfrm>
            <a:off x="563417" y="3266191"/>
            <a:ext cx="7934035" cy="642268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Data 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682F23-0C46-2652-94A3-4321BFF2F8FA}"/>
              </a:ext>
            </a:extLst>
          </p:cNvPr>
          <p:cNvSpPr/>
          <p:nvPr/>
        </p:nvSpPr>
        <p:spPr>
          <a:xfrm>
            <a:off x="563417" y="2558474"/>
            <a:ext cx="7934035" cy="6422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 dirty="0"/>
              <a:t>Address Bus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9EEE8-B06F-C0AA-30D9-756C71A3E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7583052" cy="457200"/>
          </a:xfrm>
        </p:spPr>
        <p:txBody>
          <a:bodyPr/>
          <a:lstStyle/>
          <a:p>
            <a:r>
              <a:rPr lang="en-US" dirty="0"/>
              <a:t>Sharing the Data and Address Buses during Fetch Cycle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7D10CE-3FC3-7BC2-AA7D-3D435B68646B}"/>
              </a:ext>
            </a:extLst>
          </p:cNvPr>
          <p:cNvSpPr/>
          <p:nvPr/>
        </p:nvSpPr>
        <p:spPr>
          <a:xfrm>
            <a:off x="2410691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Last Micro instruction</a:t>
            </a:r>
          </a:p>
          <a:p>
            <a:pPr algn="ctr"/>
            <a:r>
              <a:rPr lang="en-US" sz="1100" dirty="0"/>
              <a:t>PC Advance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1C8CDF-BE42-DCB1-5854-638405CAF22E}"/>
              </a:ext>
            </a:extLst>
          </p:cNvPr>
          <p:cNvSpPr/>
          <p:nvPr/>
        </p:nvSpPr>
        <p:spPr>
          <a:xfrm>
            <a:off x="3723253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Addr+1</a:t>
            </a:r>
          </a:p>
          <a:p>
            <a:pPr algn="ctr"/>
            <a:r>
              <a:rPr lang="en-US" sz="1100" dirty="0"/>
              <a:t>Inst address A8=1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1BC998-23CC-0D23-8CC4-AC54EE4DE131}"/>
              </a:ext>
            </a:extLst>
          </p:cNvPr>
          <p:cNvSpPr/>
          <p:nvPr/>
        </p:nvSpPr>
        <p:spPr>
          <a:xfrm>
            <a:off x="2410691" y="2673927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Counter</a:t>
            </a:r>
          </a:p>
          <a:p>
            <a:pPr algn="ctr"/>
            <a:r>
              <a:rPr lang="en-US" sz="1200" dirty="0"/>
              <a:t> Low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1336A7-4DB8-8C79-D11E-DD05601824B7}"/>
              </a:ext>
            </a:extLst>
          </p:cNvPr>
          <p:cNvSpPr/>
          <p:nvPr/>
        </p:nvSpPr>
        <p:spPr>
          <a:xfrm>
            <a:off x="3723253" y="2673927"/>
            <a:ext cx="1278232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Counter</a:t>
            </a:r>
          </a:p>
          <a:p>
            <a:pPr algn="ctr"/>
            <a:r>
              <a:rPr lang="en-US" sz="1200" dirty="0"/>
              <a:t> High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5CD1C7-C684-55DD-2DE4-5E278586DF43}"/>
              </a:ext>
            </a:extLst>
          </p:cNvPr>
          <p:cNvSpPr/>
          <p:nvPr/>
        </p:nvSpPr>
        <p:spPr>
          <a:xfrm>
            <a:off x="2812474" y="3389747"/>
            <a:ext cx="858975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 err="1"/>
              <a:t>Ld</a:t>
            </a:r>
            <a:r>
              <a:rPr lang="en-US" sz="1100" dirty="0"/>
              <a:t> Low Instruction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AD23D4-BA88-7D88-F7E7-2AD6ED9EBF9D}"/>
              </a:ext>
            </a:extLst>
          </p:cNvPr>
          <p:cNvSpPr/>
          <p:nvPr/>
        </p:nvSpPr>
        <p:spPr>
          <a:xfrm>
            <a:off x="563419" y="1357745"/>
            <a:ext cx="2928644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Last Instruction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AD652B-7023-8486-8059-57D8D74B3444}"/>
              </a:ext>
            </a:extLst>
          </p:cNvPr>
          <p:cNvSpPr/>
          <p:nvPr/>
        </p:nvSpPr>
        <p:spPr>
          <a:xfrm>
            <a:off x="3652980" y="1357745"/>
            <a:ext cx="4179457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Next Instruction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44E7AD4-CEAD-6E66-84B3-E9039FF66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72005"/>
              </p:ext>
            </p:extLst>
          </p:nvPr>
        </p:nvGraphicFramePr>
        <p:xfrm>
          <a:off x="1526772" y="4103823"/>
          <a:ext cx="5418976" cy="321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72">
                  <a:extLst>
                    <a:ext uri="{9D8B030D-6E8A-4147-A177-3AD203B41FA5}">
                      <a16:colId xmlns:a16="http://schemas.microsoft.com/office/drawing/2014/main" val="2293892065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360082007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46256830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117505466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4176921816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241018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083136749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598688220"/>
                    </a:ext>
                  </a:extLst>
                </a:gridCol>
              </a:tblGrid>
              <a:tr h="321787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9243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9CC3696-F447-BE99-4640-832A2D2E3641}"/>
              </a:ext>
            </a:extLst>
          </p:cNvPr>
          <p:cNvSpPr txBox="1"/>
          <p:nvPr/>
        </p:nvSpPr>
        <p:spPr>
          <a:xfrm>
            <a:off x="536125" y="2060914"/>
            <a:ext cx="1255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Control signals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894DC9-7388-E373-9C07-9F73E5A3D9C0}"/>
              </a:ext>
            </a:extLst>
          </p:cNvPr>
          <p:cNvSpPr txBox="1"/>
          <p:nvPr/>
        </p:nvSpPr>
        <p:spPr>
          <a:xfrm>
            <a:off x="877562" y="4021616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Clock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12CB72-F0E5-B7BF-A268-1B88F8F7657C}"/>
              </a:ext>
            </a:extLst>
          </p:cNvPr>
          <p:cNvSpPr/>
          <p:nvPr/>
        </p:nvSpPr>
        <p:spPr>
          <a:xfrm>
            <a:off x="2433316" y="340106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Low byte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56AA2D-6CD8-5766-2511-65D36733B432}"/>
              </a:ext>
            </a:extLst>
          </p:cNvPr>
          <p:cNvSpPr/>
          <p:nvPr/>
        </p:nvSpPr>
        <p:spPr>
          <a:xfrm>
            <a:off x="3922676" y="3389747"/>
            <a:ext cx="1117595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High byte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B83F3C-A2F0-12C2-E03F-BCF215C51578}"/>
              </a:ext>
            </a:extLst>
          </p:cNvPr>
          <p:cNvSpPr/>
          <p:nvPr/>
        </p:nvSpPr>
        <p:spPr>
          <a:xfrm>
            <a:off x="4165614" y="3853510"/>
            <a:ext cx="1096015" cy="289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dirty="0" err="1"/>
              <a:t>Ld</a:t>
            </a:r>
            <a:r>
              <a:rPr lang="en-US" sz="900" dirty="0"/>
              <a:t> High Instruction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0A0403-47E7-78D6-72EF-BDCA72400640}"/>
              </a:ext>
            </a:extLst>
          </p:cNvPr>
          <p:cNvSpPr/>
          <p:nvPr/>
        </p:nvSpPr>
        <p:spPr>
          <a:xfrm>
            <a:off x="3477806" y="3793440"/>
            <a:ext cx="880423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dirty="0" err="1"/>
              <a:t>Ld</a:t>
            </a:r>
            <a:r>
              <a:rPr lang="en-US" sz="900" dirty="0"/>
              <a:t> Instruction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675AE8-8372-852B-C847-FD31A9866988}"/>
              </a:ext>
            </a:extLst>
          </p:cNvPr>
          <p:cNvCxnSpPr>
            <a:cxnSpLocks/>
          </p:cNvCxnSpPr>
          <p:nvPr/>
        </p:nvCxnSpPr>
        <p:spPr>
          <a:xfrm flipV="1">
            <a:off x="4225567" y="3676073"/>
            <a:ext cx="0" cy="43062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7D479-5A20-7EAA-1D90-045342BD047A}"/>
              </a:ext>
            </a:extLst>
          </p:cNvPr>
          <p:cNvCxnSpPr>
            <a:cxnSpLocks/>
          </p:cNvCxnSpPr>
          <p:nvPr/>
        </p:nvCxnSpPr>
        <p:spPr>
          <a:xfrm flipV="1">
            <a:off x="3554483" y="3676074"/>
            <a:ext cx="0" cy="42775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FC1A7C13-D082-40DA-51FD-F425CFC39747}"/>
              </a:ext>
            </a:extLst>
          </p:cNvPr>
          <p:cNvSpPr/>
          <p:nvPr/>
        </p:nvSpPr>
        <p:spPr>
          <a:xfrm>
            <a:off x="314961" y="5892802"/>
            <a:ext cx="3711171" cy="803564"/>
          </a:xfrm>
          <a:prstGeom prst="wedgeRoundRectCallout">
            <a:avLst>
              <a:gd name="adj1" fmla="val 18988"/>
              <a:gd name="adj2" fmla="val -1543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Last clock of an instruction includes the </a:t>
            </a:r>
            <a:r>
              <a:rPr lang="en-US" sz="1200" dirty="0" err="1"/>
              <a:t>PC_Advance</a:t>
            </a:r>
            <a:r>
              <a:rPr lang="en-US" sz="1200" dirty="0"/>
              <a:t>.</a:t>
            </a:r>
          </a:p>
          <a:p>
            <a:r>
              <a:rPr lang="en-US" sz="1200" dirty="0"/>
              <a:t>In that clock, </a:t>
            </a:r>
            <a:r>
              <a:rPr lang="en-US" sz="1200" u="sng" dirty="0"/>
              <a:t>the Address and Data buses are used by the Program Counter.</a:t>
            </a:r>
            <a:r>
              <a:rPr lang="en-US" sz="1200" dirty="0"/>
              <a:t> No other signal using the address or data buses is allowed. 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95286C17-A125-0485-6966-59FDF13C74AA}"/>
              </a:ext>
            </a:extLst>
          </p:cNvPr>
          <p:cNvSpPr/>
          <p:nvPr/>
        </p:nvSpPr>
        <p:spPr>
          <a:xfrm rot="5400000">
            <a:off x="2667001" y="4025570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C1BE7CB3-42C0-6133-73C8-8DB0F12A1DB9}"/>
              </a:ext>
            </a:extLst>
          </p:cNvPr>
          <p:cNvSpPr/>
          <p:nvPr/>
        </p:nvSpPr>
        <p:spPr>
          <a:xfrm rot="5400000">
            <a:off x="4047831" y="4034806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FA1EF60-9748-0FD7-F51A-7BAAF196F785}"/>
              </a:ext>
            </a:extLst>
          </p:cNvPr>
          <p:cNvSpPr/>
          <p:nvPr/>
        </p:nvSpPr>
        <p:spPr>
          <a:xfrm>
            <a:off x="4454700" y="5551058"/>
            <a:ext cx="3711171" cy="1154545"/>
          </a:xfrm>
          <a:prstGeom prst="wedgeRoundRectCallout">
            <a:avLst>
              <a:gd name="adj1" fmla="val -52689"/>
              <a:gd name="adj2" fmla="val -887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First clock of the next instruction, buses are used to load the high byte of the instruction. To avoid transmission </a:t>
            </a:r>
            <a:r>
              <a:rPr lang="en-US" sz="1200" u="sng" dirty="0"/>
              <a:t>of the first micro instruction on the  buses, the micro instruction address bit A8 is set</a:t>
            </a:r>
            <a:r>
              <a:rPr lang="en-US" sz="1200" dirty="0"/>
              <a:t>, and all control signals are set to 0, avoiding any transmission on the busses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3001635D-D314-87DE-B3C5-AA0D532A8C49}"/>
              </a:ext>
            </a:extLst>
          </p:cNvPr>
          <p:cNvSpPr/>
          <p:nvPr/>
        </p:nvSpPr>
        <p:spPr>
          <a:xfrm rot="5400000">
            <a:off x="5405581" y="4079686"/>
            <a:ext cx="387927" cy="13161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B2646747-15D8-B440-0730-D4B62A77EF09}"/>
              </a:ext>
            </a:extLst>
          </p:cNvPr>
          <p:cNvSpPr/>
          <p:nvPr/>
        </p:nvSpPr>
        <p:spPr>
          <a:xfrm>
            <a:off x="8663713" y="5190841"/>
            <a:ext cx="1551704" cy="474289"/>
          </a:xfrm>
          <a:prstGeom prst="wedgeRoundRectCallout">
            <a:avLst>
              <a:gd name="adj1" fmla="val -247332"/>
              <a:gd name="adj2" fmla="val -926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Micro Instruction 0 controls the buses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D99DBC-BC54-218F-542F-1221E13E6FC8}"/>
              </a:ext>
            </a:extLst>
          </p:cNvPr>
          <p:cNvSpPr/>
          <p:nvPr/>
        </p:nvSpPr>
        <p:spPr>
          <a:xfrm>
            <a:off x="5035815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Micro </a:t>
            </a:r>
          </a:p>
          <a:p>
            <a:pPr algn="ctr"/>
            <a:r>
              <a:rPr lang="en-US" sz="1100" dirty="0"/>
              <a:t>instruction 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41B23C-EA08-BEA0-7CEE-47793465CE62}"/>
              </a:ext>
            </a:extLst>
          </p:cNvPr>
          <p:cNvGrpSpPr/>
          <p:nvPr/>
        </p:nvGrpSpPr>
        <p:grpSpPr>
          <a:xfrm>
            <a:off x="2198255" y="1978068"/>
            <a:ext cx="4059384" cy="2103120"/>
            <a:chOff x="2198255" y="1978068"/>
            <a:chExt cx="4059384" cy="210312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4747D3-8284-C7A7-2270-02A428DD4A6D}"/>
                </a:ext>
              </a:extLst>
            </p:cNvPr>
            <p:cNvCxnSpPr>
              <a:cxnSpLocks/>
            </p:cNvCxnSpPr>
            <p:nvPr/>
          </p:nvCxnSpPr>
          <p:spPr>
            <a:xfrm>
              <a:off x="2198255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8BD0049-78CF-072B-8E9D-B589CB8A52A3}"/>
                </a:ext>
              </a:extLst>
            </p:cNvPr>
            <p:cNvCxnSpPr>
              <a:cxnSpLocks/>
            </p:cNvCxnSpPr>
            <p:nvPr/>
          </p:nvCxnSpPr>
          <p:spPr>
            <a:xfrm>
              <a:off x="355137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46614D-D733-88B2-00F3-6BDC09030D89}"/>
                </a:ext>
              </a:extLst>
            </p:cNvPr>
            <p:cNvCxnSpPr>
              <a:cxnSpLocks/>
            </p:cNvCxnSpPr>
            <p:nvPr/>
          </p:nvCxnSpPr>
          <p:spPr>
            <a:xfrm>
              <a:off x="4909124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8FD369-ACB6-D4A8-17DD-8646262D3DE3}"/>
                </a:ext>
              </a:extLst>
            </p:cNvPr>
            <p:cNvCxnSpPr>
              <a:cxnSpLocks/>
            </p:cNvCxnSpPr>
            <p:nvPr/>
          </p:nvCxnSpPr>
          <p:spPr>
            <a:xfrm>
              <a:off x="625763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D84F308-2E75-4B99-D6E0-2AB1EB39C292}"/>
              </a:ext>
            </a:extLst>
          </p:cNvPr>
          <p:cNvSpPr/>
          <p:nvPr/>
        </p:nvSpPr>
        <p:spPr>
          <a:xfrm>
            <a:off x="6413838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Micro </a:t>
            </a:r>
          </a:p>
          <a:p>
            <a:pPr algn="ctr"/>
            <a:r>
              <a:rPr lang="en-US" sz="1100" dirty="0"/>
              <a:t>instruction 1</a:t>
            </a:r>
          </a:p>
        </p:txBody>
      </p:sp>
    </p:spTree>
    <p:extLst>
      <p:ext uri="{BB962C8B-B14F-4D97-AF65-F5344CB8AC3E}">
        <p14:creationId xmlns:p14="http://schemas.microsoft.com/office/powerpoint/2010/main" val="436059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2F8D0-24E5-03EC-4AD3-5C994B87E7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PC Advance - Logic Analyzer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E275E8-4E81-F225-7F1B-2552C932A1E0}"/>
              </a:ext>
            </a:extLst>
          </p:cNvPr>
          <p:cNvGrpSpPr/>
          <p:nvPr/>
        </p:nvGrpSpPr>
        <p:grpSpPr>
          <a:xfrm>
            <a:off x="176212" y="125033"/>
            <a:ext cx="10701505" cy="6607934"/>
            <a:chOff x="176212" y="125033"/>
            <a:chExt cx="10701505" cy="660793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C7C4701-DCC8-5415-B489-C9F876E04D21}"/>
                </a:ext>
              </a:extLst>
            </p:cNvPr>
            <p:cNvGrpSpPr/>
            <p:nvPr/>
          </p:nvGrpSpPr>
          <p:grpSpPr>
            <a:xfrm>
              <a:off x="176212" y="125033"/>
              <a:ext cx="10701505" cy="6607934"/>
              <a:chOff x="176212" y="125033"/>
              <a:chExt cx="10701505" cy="6607934"/>
            </a:xfrm>
          </p:grpSpPr>
          <p:pic>
            <p:nvPicPr>
              <p:cNvPr id="4" name="Picture 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C9B6E755-EE18-7CF9-7724-44E1A1099B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212" y="125033"/>
                <a:ext cx="10701505" cy="6607934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F2DF0E-BE8C-34FD-940B-B912E71560F3}"/>
                  </a:ext>
                </a:extLst>
              </p:cNvPr>
              <p:cNvSpPr/>
              <p:nvPr/>
            </p:nvSpPr>
            <p:spPr>
              <a:xfrm>
                <a:off x="2948853" y="1298632"/>
                <a:ext cx="1242288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PC Advance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687C041-73B3-9204-C55D-DFC55454B35E}"/>
                  </a:ext>
                </a:extLst>
              </p:cNvPr>
              <p:cNvSpPr/>
              <p:nvPr/>
            </p:nvSpPr>
            <p:spPr>
              <a:xfrm>
                <a:off x="2948853" y="3703695"/>
                <a:ext cx="252326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Address Buss controlled by Prog Count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CE42FB-A42B-5F0B-0C2E-1B0FE963B3DA}"/>
                </a:ext>
              </a:extLst>
            </p:cNvPr>
            <p:cNvSpPr/>
            <p:nvPr/>
          </p:nvSpPr>
          <p:spPr>
            <a:xfrm>
              <a:off x="4229825" y="2080447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/>
                <a:t>Ld</a:t>
              </a:r>
              <a:r>
                <a:rPr lang="en-US" sz="1100" dirty="0"/>
                <a:t> Low (rising)</a:t>
              </a:r>
            </a:p>
            <a:p>
              <a:pPr algn="ctr"/>
              <a:r>
                <a:rPr lang="en-US" sz="1100" dirty="0"/>
                <a:t>INC, Quiesce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AE527C-B5D5-C6CE-A42F-FF90D0D43654}"/>
                </a:ext>
              </a:extLst>
            </p:cNvPr>
            <p:cNvSpPr/>
            <p:nvPr/>
          </p:nvSpPr>
          <p:spPr>
            <a:xfrm>
              <a:off x="4850969" y="2892071"/>
              <a:ext cx="621144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/>
                <a:t>Ld</a:t>
              </a:r>
              <a:r>
                <a:rPr lang="en-US" sz="1100" dirty="0"/>
                <a:t> High</a:t>
              </a:r>
            </a:p>
            <a:p>
              <a:pPr algn="ctr"/>
              <a:r>
                <a:rPr lang="en-US" sz="1100" dirty="0"/>
                <a:t>(from INC)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1B121D-D10B-D47A-3E6F-CC5B64FACA30}"/>
                </a:ext>
              </a:extLst>
            </p:cNvPr>
            <p:cNvSpPr/>
            <p:nvPr/>
          </p:nvSpPr>
          <p:spPr>
            <a:xfrm>
              <a:off x="4229825" y="4485510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Reset Micro </a:t>
              </a:r>
              <a:r>
                <a:rPr lang="en-US" sz="1100" dirty="0" err="1"/>
                <a:t>Instruciton</a:t>
              </a:r>
              <a:r>
                <a:rPr lang="en-US" sz="1100" dirty="0"/>
                <a:t> Ctr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83B9FE3-D610-0939-EB1D-464E3303E534}"/>
                </a:ext>
              </a:extLst>
            </p:cNvPr>
            <p:cNvSpPr/>
            <p:nvPr/>
          </p:nvSpPr>
          <p:spPr>
            <a:xfrm>
              <a:off x="446246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CTR=0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CA04B33-E790-CF1E-ACEA-9C205FA1D1F3}"/>
                </a:ext>
              </a:extLst>
            </p:cNvPr>
            <p:cNvSpPr/>
            <p:nvPr/>
          </p:nvSpPr>
          <p:spPr>
            <a:xfrm>
              <a:off x="5735638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CTR=0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C346F9C-0955-42A9-0FD4-5C8EE22AC776}"/>
                </a:ext>
              </a:extLst>
            </p:cNvPr>
            <p:cNvSpPr/>
            <p:nvPr/>
          </p:nvSpPr>
          <p:spPr>
            <a:xfrm>
              <a:off x="700881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CTR=1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8C853C6-5FFE-6DBB-AD85-BBB989078E96}"/>
                </a:ext>
              </a:extLst>
            </p:cNvPr>
            <p:cNvSpPr/>
            <p:nvPr/>
          </p:nvSpPr>
          <p:spPr>
            <a:xfrm>
              <a:off x="8281987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CTR=2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413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C9FAB7B7-F333-736E-799F-2989434F48C6}"/>
              </a:ext>
            </a:extLst>
          </p:cNvPr>
          <p:cNvSpPr/>
          <p:nvPr/>
        </p:nvSpPr>
        <p:spPr>
          <a:xfrm>
            <a:off x="4239684" y="4145658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62581C-A9DA-D0B6-9F04-7985BD8589AE}"/>
              </a:ext>
            </a:extLst>
          </p:cNvPr>
          <p:cNvSpPr/>
          <p:nvPr/>
        </p:nvSpPr>
        <p:spPr>
          <a:xfrm>
            <a:off x="4274179" y="4007659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AD0B6-5608-2764-C2B7-A2DF02620D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Bus Arbitration for I/O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AF9B160E-9D76-32A4-E63B-76339AE9C884}"/>
              </a:ext>
            </a:extLst>
          </p:cNvPr>
          <p:cNvSpPr/>
          <p:nvPr/>
        </p:nvSpPr>
        <p:spPr>
          <a:xfrm>
            <a:off x="700709" y="1466020"/>
            <a:ext cx="2126974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CPU owns buses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DA6104FC-BB15-A707-3531-91A8CB4426C6}"/>
              </a:ext>
            </a:extLst>
          </p:cNvPr>
          <p:cNvSpPr/>
          <p:nvPr/>
        </p:nvSpPr>
        <p:spPr>
          <a:xfrm>
            <a:off x="3945835" y="1466020"/>
            <a:ext cx="2433430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MMIO Buses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No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CPU owns buses till end of instruction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2299A093-AA40-36BB-7811-FACF4A627CE0}"/>
              </a:ext>
            </a:extLst>
          </p:cNvPr>
          <p:cNvSpPr/>
          <p:nvPr/>
        </p:nvSpPr>
        <p:spPr>
          <a:xfrm>
            <a:off x="7616690" y="1466020"/>
            <a:ext cx="3261691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MMIO Buses Granted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CPU does not transmit 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Address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Data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Micro instruction controls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Halt CPU/Micro instruction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FA895-18B9-B403-7FA0-7226ABBD071B}"/>
              </a:ext>
            </a:extLst>
          </p:cNvPr>
          <p:cNvSpPr txBox="1"/>
          <p:nvPr/>
        </p:nvSpPr>
        <p:spPr>
          <a:xfrm>
            <a:off x="2749547" y="4077165"/>
            <a:ext cx="888385" cy="2616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dirty="0"/>
              <a:t>Bus Request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315F48-1E26-5F11-36A6-AF9B82F60E26}"/>
              </a:ext>
            </a:extLst>
          </p:cNvPr>
          <p:cNvCxnSpPr>
            <a:cxnSpLocks/>
            <a:stCxn id="9" idx="3"/>
            <a:endCxn id="125" idx="1"/>
          </p:cNvCxnSpPr>
          <p:nvPr/>
        </p:nvCxnSpPr>
        <p:spPr>
          <a:xfrm>
            <a:off x="3637932" y="4207970"/>
            <a:ext cx="601752" cy="119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8319E0-68D7-D007-185D-3D2210747F3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6379265" y="2094670"/>
            <a:ext cx="1237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7A25FF-0F06-47EB-B7A8-1B4F23B01755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827683" y="2094670"/>
            <a:ext cx="1118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AC92667-BA7B-8C07-312C-BE7934445F09}"/>
              </a:ext>
            </a:extLst>
          </p:cNvPr>
          <p:cNvCxnSpPr>
            <a:stCxn id="5" idx="3"/>
            <a:endCxn id="3" idx="1"/>
          </p:cNvCxnSpPr>
          <p:nvPr/>
        </p:nvCxnSpPr>
        <p:spPr>
          <a:xfrm flipH="1">
            <a:off x="700709" y="2094670"/>
            <a:ext cx="10177672" cy="12700"/>
          </a:xfrm>
          <a:prstGeom prst="bentConnector5">
            <a:avLst>
              <a:gd name="adj1" fmla="val -2246"/>
              <a:gd name="adj2" fmla="val 6750000"/>
              <a:gd name="adj3" fmla="val 1022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FBC4C8E-C823-DB68-8568-97B2913B22AC}"/>
              </a:ext>
            </a:extLst>
          </p:cNvPr>
          <p:cNvSpPr txBox="1"/>
          <p:nvPr/>
        </p:nvSpPr>
        <p:spPr>
          <a:xfrm>
            <a:off x="2879714" y="1868830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MMIO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4EC917-16DF-9256-BD3E-9FEE5255476D}"/>
              </a:ext>
            </a:extLst>
          </p:cNvPr>
          <p:cNvSpPr txBox="1"/>
          <p:nvPr/>
        </p:nvSpPr>
        <p:spPr>
          <a:xfrm>
            <a:off x="6432207" y="1835721"/>
            <a:ext cx="11673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End of </a:t>
            </a:r>
          </a:p>
          <a:p>
            <a:pPr algn="ctr"/>
            <a:r>
              <a:rPr lang="en-US" sz="1100" dirty="0"/>
              <a:t>Micro instruction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4B109F-F8A2-5957-FF33-181CA1A07684}"/>
              </a:ext>
            </a:extLst>
          </p:cNvPr>
          <p:cNvSpPr txBox="1"/>
          <p:nvPr/>
        </p:nvSpPr>
        <p:spPr>
          <a:xfrm>
            <a:off x="4803382" y="2901770"/>
            <a:ext cx="864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Bus Release</a:t>
            </a:r>
          </a:p>
        </p:txBody>
      </p:sp>
      <p:sp>
        <p:nvSpPr>
          <p:cNvPr id="39" name="TextBox 38">
            <a:hlinkClick r:id="rId2" action="ppaction://hlinksldjump"/>
            <a:extLst>
              <a:ext uri="{FF2B5EF4-FFF2-40B4-BE49-F238E27FC236}">
                <a16:creationId xmlns:a16="http://schemas.microsoft.com/office/drawing/2014/main" id="{62B7735F-5DA0-266E-FF3B-6D8E9892D501}"/>
              </a:ext>
            </a:extLst>
          </p:cNvPr>
          <p:cNvSpPr txBox="1"/>
          <p:nvPr/>
        </p:nvSpPr>
        <p:spPr>
          <a:xfrm>
            <a:off x="9018843" y="4629998"/>
            <a:ext cx="1059906" cy="25404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51" dirty="0"/>
              <a:t>Extend Quiesce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F9730E-F8A0-2D72-A22A-AC82CC59EB16}"/>
              </a:ext>
            </a:extLst>
          </p:cNvPr>
          <p:cNvSpPr txBox="1"/>
          <p:nvPr/>
        </p:nvSpPr>
        <p:spPr>
          <a:xfrm>
            <a:off x="6686962" y="6139587"/>
            <a:ext cx="966931" cy="2616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dirty="0"/>
              <a:t># Bus Release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0908E1F-1239-0EBC-20EA-5D9A4CFE57BD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 flipH="1" flipV="1">
            <a:off x="4274179" y="4071170"/>
            <a:ext cx="2802631" cy="48899"/>
          </a:xfrm>
          <a:prstGeom prst="bentConnector5">
            <a:avLst>
              <a:gd name="adj1" fmla="val -8157"/>
              <a:gd name="adj2" fmla="val 1642528"/>
              <a:gd name="adj3" fmla="val 10815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3" action="ppaction://hlinksldjump"/>
            <a:extLst>
              <a:ext uri="{FF2B5EF4-FFF2-40B4-BE49-F238E27FC236}">
                <a16:creationId xmlns:a16="http://schemas.microsoft.com/office/drawing/2014/main" id="{874D7163-FD97-088D-2DFD-F92FB5E0650F}"/>
              </a:ext>
            </a:extLst>
          </p:cNvPr>
          <p:cNvSpPr txBox="1"/>
          <p:nvPr/>
        </p:nvSpPr>
        <p:spPr>
          <a:xfrm>
            <a:off x="9020559" y="5053160"/>
            <a:ext cx="748923" cy="2616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dirty="0"/>
              <a:t>Bus Grant</a:t>
            </a:r>
          </a:p>
        </p:txBody>
      </p:sp>
      <p:sp>
        <p:nvSpPr>
          <p:cNvPr id="65" name="TextBox 64">
            <a:hlinkClick r:id="rId2" action="ppaction://hlinksldjump"/>
            <a:extLst>
              <a:ext uri="{FF2B5EF4-FFF2-40B4-BE49-F238E27FC236}">
                <a16:creationId xmlns:a16="http://schemas.microsoft.com/office/drawing/2014/main" id="{5DBF0672-0AD4-1770-7B7A-FEAB21FB53E6}"/>
              </a:ext>
            </a:extLst>
          </p:cNvPr>
          <p:cNvSpPr txBox="1"/>
          <p:nvPr/>
        </p:nvSpPr>
        <p:spPr>
          <a:xfrm>
            <a:off x="1902932" y="5372411"/>
            <a:ext cx="853797" cy="26161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Quiesce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BFD8AF4-CC60-CFBB-AFF1-2AC7FDFA2ED6}"/>
              </a:ext>
            </a:extLst>
          </p:cNvPr>
          <p:cNvSpPr/>
          <p:nvPr/>
        </p:nvSpPr>
        <p:spPr>
          <a:xfrm>
            <a:off x="5728046" y="4909789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C92D5C40-5057-B090-D16C-53DCAF747C19}"/>
              </a:ext>
            </a:extLst>
          </p:cNvPr>
          <p:cNvCxnSpPr>
            <a:cxnSpLocks/>
            <a:stCxn id="88" idx="3"/>
            <a:endCxn id="105" idx="1"/>
          </p:cNvCxnSpPr>
          <p:nvPr/>
        </p:nvCxnSpPr>
        <p:spPr>
          <a:xfrm flipH="1" flipV="1">
            <a:off x="4223997" y="5502752"/>
            <a:ext cx="3675774" cy="5543"/>
          </a:xfrm>
          <a:prstGeom prst="bentConnector5">
            <a:avLst>
              <a:gd name="adj1" fmla="val -6219"/>
              <a:gd name="adj2" fmla="val -23013080"/>
              <a:gd name="adj3" fmla="val 10621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AE8F968C-2EBB-242D-3F5D-6005718F18EC}"/>
              </a:ext>
            </a:extLst>
          </p:cNvPr>
          <p:cNvSpPr/>
          <p:nvPr/>
        </p:nvSpPr>
        <p:spPr>
          <a:xfrm>
            <a:off x="4226923" y="5314905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DF1FEEB-59F5-D247-9EF9-314D93B80B89}"/>
              </a:ext>
            </a:extLst>
          </p:cNvPr>
          <p:cNvSpPr/>
          <p:nvPr/>
        </p:nvSpPr>
        <p:spPr>
          <a:xfrm>
            <a:off x="6583889" y="4160585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1B75D4D-229F-7F97-D69A-D201CC8DCF68}"/>
              </a:ext>
            </a:extLst>
          </p:cNvPr>
          <p:cNvSpPr/>
          <p:nvPr/>
        </p:nvSpPr>
        <p:spPr>
          <a:xfrm>
            <a:off x="6583889" y="3943933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A03F9B3-85E4-E55D-1B0D-C315D4329BFD}"/>
              </a:ext>
            </a:extLst>
          </p:cNvPr>
          <p:cNvSpPr/>
          <p:nvPr/>
        </p:nvSpPr>
        <p:spPr>
          <a:xfrm>
            <a:off x="6967182" y="4050407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B0689C-8543-66E9-9E36-79FFE7D994E0}"/>
              </a:ext>
            </a:extLst>
          </p:cNvPr>
          <p:cNvSpPr/>
          <p:nvPr/>
        </p:nvSpPr>
        <p:spPr>
          <a:xfrm>
            <a:off x="5742956" y="3601085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D2D7702-C96C-3A0E-0A48-0960559F328C}"/>
              </a:ext>
            </a:extLst>
          </p:cNvPr>
          <p:cNvSpPr/>
          <p:nvPr/>
        </p:nvSpPr>
        <p:spPr>
          <a:xfrm>
            <a:off x="5728046" y="5049112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DF147E-0691-6563-5469-663762D3DEFF}"/>
              </a:ext>
            </a:extLst>
          </p:cNvPr>
          <p:cNvSpPr txBox="1"/>
          <p:nvPr/>
        </p:nvSpPr>
        <p:spPr>
          <a:xfrm flipH="1">
            <a:off x="5932243" y="3128851"/>
            <a:ext cx="8940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Requested</a:t>
            </a:r>
          </a:p>
        </p:txBody>
      </p:sp>
      <p:pic>
        <p:nvPicPr>
          <p:cNvPr id="72" name="Picture 71" descr="Diagram&#10;&#10;Description automatically generated with low confidence">
            <a:extLst>
              <a:ext uri="{FF2B5EF4-FFF2-40B4-BE49-F238E27FC236}">
                <a16:creationId xmlns:a16="http://schemas.microsoft.com/office/drawing/2014/main" id="{919CB0AE-AD37-2295-623C-7FA2A4F7C8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6570361" y="3937959"/>
            <a:ext cx="523477" cy="36487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3BCAA88F-95C6-1436-D4F9-1B2585C15A09}"/>
              </a:ext>
            </a:extLst>
          </p:cNvPr>
          <p:cNvSpPr/>
          <p:nvPr/>
        </p:nvSpPr>
        <p:spPr>
          <a:xfrm>
            <a:off x="7406850" y="5548811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BFC1C78-1CAE-3275-E675-9C27EC2342D9}"/>
              </a:ext>
            </a:extLst>
          </p:cNvPr>
          <p:cNvSpPr/>
          <p:nvPr/>
        </p:nvSpPr>
        <p:spPr>
          <a:xfrm>
            <a:off x="7406850" y="533215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FFD8768-8EC7-E340-C88D-0934B822E8D8}"/>
              </a:ext>
            </a:extLst>
          </p:cNvPr>
          <p:cNvSpPr/>
          <p:nvPr/>
        </p:nvSpPr>
        <p:spPr>
          <a:xfrm>
            <a:off x="7790143" y="543863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3D4BD053-1D17-7C72-D5A6-D42753390E98}"/>
              </a:ext>
            </a:extLst>
          </p:cNvPr>
          <p:cNvCxnSpPr>
            <a:cxnSpLocks/>
            <a:stCxn id="40" idx="3"/>
            <a:endCxn id="86" idx="1"/>
          </p:cNvCxnSpPr>
          <p:nvPr/>
        </p:nvCxnSpPr>
        <p:spPr>
          <a:xfrm flipH="1" flipV="1">
            <a:off x="7406850" y="5614293"/>
            <a:ext cx="247043" cy="656099"/>
          </a:xfrm>
          <a:prstGeom prst="bentConnector5">
            <a:avLst>
              <a:gd name="adj1" fmla="val -92534"/>
              <a:gd name="adj2" fmla="val 54978"/>
              <a:gd name="adj3" fmla="val 19253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4DD366FF-C115-D078-F58A-D97A9F416448}"/>
              </a:ext>
            </a:extLst>
          </p:cNvPr>
          <p:cNvCxnSpPr>
            <a:cxnSpLocks/>
            <a:stCxn id="67" idx="3"/>
            <a:endCxn id="87" idx="1"/>
          </p:cNvCxnSpPr>
          <p:nvPr/>
        </p:nvCxnSpPr>
        <p:spPr>
          <a:xfrm>
            <a:off x="5837674" y="4979451"/>
            <a:ext cx="1569176" cy="418190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687584D-D960-F980-61C4-DEF46DC4C243}"/>
              </a:ext>
            </a:extLst>
          </p:cNvPr>
          <p:cNvSpPr/>
          <p:nvPr/>
        </p:nvSpPr>
        <p:spPr>
          <a:xfrm>
            <a:off x="3388797" y="5183941"/>
            <a:ext cx="151430" cy="1308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1094E95-6947-2CD6-AD0F-AD9FCB71D818}"/>
              </a:ext>
            </a:extLst>
          </p:cNvPr>
          <p:cNvSpPr/>
          <p:nvPr/>
        </p:nvSpPr>
        <p:spPr>
          <a:xfrm>
            <a:off x="3337996" y="496728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A60A257-A47E-E1F5-F520-AECF95D04722}"/>
              </a:ext>
            </a:extLst>
          </p:cNvPr>
          <p:cNvSpPr/>
          <p:nvPr/>
        </p:nvSpPr>
        <p:spPr>
          <a:xfrm>
            <a:off x="3721289" y="507376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ECD9283-C9A9-84ED-CC97-61C6DDB86CF0}"/>
              </a:ext>
            </a:extLst>
          </p:cNvPr>
          <p:cNvSpPr/>
          <p:nvPr/>
        </p:nvSpPr>
        <p:spPr>
          <a:xfrm>
            <a:off x="4223997" y="5439241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4BCC26B1-2BE2-E09A-C1E5-84814E5A3E18}"/>
              </a:ext>
            </a:extLst>
          </p:cNvPr>
          <p:cNvCxnSpPr>
            <a:cxnSpLocks/>
            <a:stCxn id="65" idx="3"/>
            <a:endCxn id="101" idx="1"/>
          </p:cNvCxnSpPr>
          <p:nvPr/>
        </p:nvCxnSpPr>
        <p:spPr>
          <a:xfrm flipV="1">
            <a:off x="2756729" y="5249356"/>
            <a:ext cx="632068" cy="25386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FA322588-E1A2-1FAB-1A8A-F84318CECD85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3830917" y="5143425"/>
            <a:ext cx="396006" cy="23499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048F4097-D76E-CE28-9548-AF8E04D9053E}"/>
              </a:ext>
            </a:extLst>
          </p:cNvPr>
          <p:cNvCxnSpPr>
            <a:cxnSpLocks/>
            <a:stCxn id="72" idx="3"/>
            <a:endCxn id="102" idx="1"/>
          </p:cNvCxnSpPr>
          <p:nvPr/>
        </p:nvCxnSpPr>
        <p:spPr>
          <a:xfrm flipH="1">
            <a:off x="3337996" y="4120394"/>
            <a:ext cx="3755842" cy="912377"/>
          </a:xfrm>
          <a:prstGeom prst="bentConnector5">
            <a:avLst>
              <a:gd name="adj1" fmla="val -5497"/>
              <a:gd name="adj2" fmla="val -88153"/>
              <a:gd name="adj3" fmla="val 14120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22AB0ABB-B1CC-9D27-8622-939FCAB959A2}"/>
              </a:ext>
            </a:extLst>
          </p:cNvPr>
          <p:cNvCxnSpPr>
            <a:cxnSpLocks/>
            <a:stCxn id="67" idx="3"/>
            <a:endCxn id="63" idx="1"/>
          </p:cNvCxnSpPr>
          <p:nvPr/>
        </p:nvCxnSpPr>
        <p:spPr>
          <a:xfrm>
            <a:off x="5837674" y="4979451"/>
            <a:ext cx="3182885" cy="204514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9E852EDC-CF5D-E813-AB4C-75E5EB204675}"/>
              </a:ext>
            </a:extLst>
          </p:cNvPr>
          <p:cNvGrpSpPr/>
          <p:nvPr/>
        </p:nvGrpSpPr>
        <p:grpSpPr>
          <a:xfrm>
            <a:off x="4691267" y="3480453"/>
            <a:ext cx="1327468" cy="3052855"/>
            <a:chOff x="2665051" y="1433303"/>
            <a:chExt cx="1684213" cy="35793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D24BBF-24FD-A199-F0CC-F7995D64A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-1" r="431"/>
            <a:stretch/>
          </p:blipFill>
          <p:spPr>
            <a:xfrm rot="16200000">
              <a:off x="1718951" y="2382306"/>
              <a:ext cx="3576414" cy="1684213"/>
            </a:xfrm>
            <a:prstGeom prst="rect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0C7826-9AA5-DFA3-2443-7F4C3127ADCB}"/>
                </a:ext>
              </a:extLst>
            </p:cNvPr>
            <p:cNvSpPr txBox="1"/>
            <p:nvPr/>
          </p:nvSpPr>
          <p:spPr>
            <a:xfrm>
              <a:off x="2677033" y="1433303"/>
              <a:ext cx="582072" cy="360853"/>
            </a:xfrm>
            <a:prstGeom prst="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hlinkClick r:id="rId7" action="ppaction://hlinksldjump"/>
                </a:rPr>
                <a:t>175</a:t>
              </a:r>
              <a:endParaRPr lang="en-US" sz="1400" dirty="0"/>
            </a:p>
          </p:txBody>
        </p:sp>
      </p:grp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8CC4222E-DE54-8764-8CDA-23CF60085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7393322" y="5326185"/>
            <a:ext cx="523477" cy="36487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82A9065-2580-424E-073F-3BE60CA2551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20480" y="5230865"/>
            <a:ext cx="559863" cy="4345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C24FCB-1BDF-B0E9-707A-7CDF5234DB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15040" y="3927629"/>
            <a:ext cx="559863" cy="434580"/>
          </a:xfrm>
          <a:prstGeom prst="rect">
            <a:avLst/>
          </a:prstGeom>
        </p:spPr>
      </p:pic>
      <p:pic>
        <p:nvPicPr>
          <p:cNvPr id="100" name="Picture 99" descr="Diagram&#10;&#10;Description automatically generated with low confidence">
            <a:extLst>
              <a:ext uri="{FF2B5EF4-FFF2-40B4-BE49-F238E27FC236}">
                <a16:creationId xmlns:a16="http://schemas.microsoft.com/office/drawing/2014/main" id="{97F234B8-AFB7-AE64-877A-E2EE599F0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3324468" y="4961315"/>
            <a:ext cx="523477" cy="364870"/>
          </a:xfrm>
          <a:prstGeom prst="rect">
            <a:avLst/>
          </a:prstGeom>
        </p:spPr>
      </p:pic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3CBED98C-FDA0-A49B-2A64-927AF3141091}"/>
              </a:ext>
            </a:extLst>
          </p:cNvPr>
          <p:cNvCxnSpPr>
            <a:cxnSpLocks/>
            <a:stCxn id="47" idx="3"/>
            <a:endCxn id="74" idx="1"/>
          </p:cNvCxnSpPr>
          <p:nvPr/>
        </p:nvCxnSpPr>
        <p:spPr>
          <a:xfrm>
            <a:off x="5852584" y="3670747"/>
            <a:ext cx="731305" cy="338668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F13F7959-D004-6DA0-3765-60043D9C50D6}"/>
              </a:ext>
            </a:extLst>
          </p:cNvPr>
          <p:cNvCxnSpPr>
            <a:cxnSpLocks/>
            <a:stCxn id="79" idx="3"/>
            <a:endCxn id="73" idx="1"/>
          </p:cNvCxnSpPr>
          <p:nvPr/>
        </p:nvCxnSpPr>
        <p:spPr>
          <a:xfrm flipV="1">
            <a:off x="5837674" y="4226067"/>
            <a:ext cx="746215" cy="892707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6313E40D-32D4-752D-748F-999081442E4E}"/>
              </a:ext>
            </a:extLst>
          </p:cNvPr>
          <p:cNvCxnSpPr>
            <a:cxnSpLocks/>
            <a:stCxn id="67" idx="3"/>
            <a:endCxn id="39" idx="1"/>
          </p:cNvCxnSpPr>
          <p:nvPr/>
        </p:nvCxnSpPr>
        <p:spPr>
          <a:xfrm flipV="1">
            <a:off x="5837674" y="4757020"/>
            <a:ext cx="3181169" cy="2224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6B5CAB-D9CD-3B58-CAAB-485D8B95E2B0}"/>
              </a:ext>
            </a:extLst>
          </p:cNvPr>
          <p:cNvSpPr txBox="1"/>
          <p:nvPr/>
        </p:nvSpPr>
        <p:spPr>
          <a:xfrm>
            <a:off x="3201025" y="486626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373F73-F428-BD28-6D19-FA6436259594}"/>
              </a:ext>
            </a:extLst>
          </p:cNvPr>
          <p:cNvSpPr txBox="1"/>
          <p:nvPr/>
        </p:nvSpPr>
        <p:spPr>
          <a:xfrm>
            <a:off x="3212146" y="506317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C00816-191E-7D15-77FC-3631EF499DDC}"/>
              </a:ext>
            </a:extLst>
          </p:cNvPr>
          <p:cNvSpPr txBox="1"/>
          <p:nvPr/>
        </p:nvSpPr>
        <p:spPr>
          <a:xfrm>
            <a:off x="3711220" y="496849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BA1407-C5D5-429A-394F-4FA47DA448D3}"/>
              </a:ext>
            </a:extLst>
          </p:cNvPr>
          <p:cNvSpPr txBox="1"/>
          <p:nvPr/>
        </p:nvSpPr>
        <p:spPr>
          <a:xfrm>
            <a:off x="4011967" y="38485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9AF1AC-429D-E7C8-52F5-C2F8A2CD87FE}"/>
              </a:ext>
            </a:extLst>
          </p:cNvPr>
          <p:cNvSpPr txBox="1"/>
          <p:nvPr/>
        </p:nvSpPr>
        <p:spPr>
          <a:xfrm>
            <a:off x="4018630" y="40444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EAFF01-C904-8F49-0D63-D4C9934FCD68}"/>
              </a:ext>
            </a:extLst>
          </p:cNvPr>
          <p:cNvSpPr txBox="1"/>
          <p:nvPr/>
        </p:nvSpPr>
        <p:spPr>
          <a:xfrm>
            <a:off x="4464061" y="394514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E1C985-080C-011B-B553-EC80914AA3FE}"/>
              </a:ext>
            </a:extLst>
          </p:cNvPr>
          <p:cNvSpPr txBox="1"/>
          <p:nvPr/>
        </p:nvSpPr>
        <p:spPr>
          <a:xfrm>
            <a:off x="4011967" y="519472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611560-068D-C089-7780-AA2E88561923}"/>
              </a:ext>
            </a:extLst>
          </p:cNvPr>
          <p:cNvSpPr txBox="1"/>
          <p:nvPr/>
        </p:nvSpPr>
        <p:spPr>
          <a:xfrm>
            <a:off x="4006632" y="534874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68170A-172F-78AE-374F-713AE0564104}"/>
              </a:ext>
            </a:extLst>
          </p:cNvPr>
          <p:cNvSpPr txBox="1"/>
          <p:nvPr/>
        </p:nvSpPr>
        <p:spPr>
          <a:xfrm>
            <a:off x="4474176" y="525908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1A82F9-6889-4A1E-8EF1-E29BE4C4A183}"/>
              </a:ext>
            </a:extLst>
          </p:cNvPr>
          <p:cNvSpPr txBox="1"/>
          <p:nvPr/>
        </p:nvSpPr>
        <p:spPr>
          <a:xfrm>
            <a:off x="6432207" y="384051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467415-B22A-285A-5DC9-237612821141}"/>
              </a:ext>
            </a:extLst>
          </p:cNvPr>
          <p:cNvSpPr txBox="1"/>
          <p:nvPr/>
        </p:nvSpPr>
        <p:spPr>
          <a:xfrm>
            <a:off x="6433384" y="407006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769E2B-F85C-4672-650E-38FA64A42E31}"/>
              </a:ext>
            </a:extLst>
          </p:cNvPr>
          <p:cNvSpPr txBox="1"/>
          <p:nvPr/>
        </p:nvSpPr>
        <p:spPr>
          <a:xfrm>
            <a:off x="6943333" y="394808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137D3A-CE01-AA18-F756-1FF0BB56D572}"/>
              </a:ext>
            </a:extLst>
          </p:cNvPr>
          <p:cNvSpPr txBox="1"/>
          <p:nvPr/>
        </p:nvSpPr>
        <p:spPr>
          <a:xfrm>
            <a:off x="7175470" y="52308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DCB34A-9B2B-BF03-E59D-949EEA62957A}"/>
              </a:ext>
            </a:extLst>
          </p:cNvPr>
          <p:cNvSpPr txBox="1"/>
          <p:nvPr/>
        </p:nvSpPr>
        <p:spPr>
          <a:xfrm>
            <a:off x="7179866" y="544108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0057A7-FDA8-6E02-319B-7DA4A483ADDB}"/>
              </a:ext>
            </a:extLst>
          </p:cNvPr>
          <p:cNvSpPr txBox="1"/>
          <p:nvPr/>
        </p:nvSpPr>
        <p:spPr>
          <a:xfrm>
            <a:off x="7772370" y="53324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75696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5934152" cy="457200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Micro Instructions EEPROMs (v2.0)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3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5. Reg In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4: Reg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2: ALU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96" name="Rectangle 95">
            <a:hlinkClick r:id="rId12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7" name="Rectangle 96">
            <a:hlinkClick r:id="rId13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MEM Write</a:t>
            </a:r>
          </a:p>
        </p:txBody>
      </p:sp>
      <p:sp>
        <p:nvSpPr>
          <p:cNvPr id="98" name="Rectangle 97">
            <a:hlinkClick r:id="rId14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MEM Read</a:t>
            </a:r>
          </a:p>
        </p:txBody>
      </p:sp>
      <p:sp>
        <p:nvSpPr>
          <p:cNvPr id="99" name="Rectangle 98">
            <a:hlinkClick r:id="rId15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sp>
        <p:nvSpPr>
          <p:cNvPr id="100" name="Rectangle 99">
            <a:hlinkClick r:id="rId16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8" action="ppaction://hlinksldjump"/>
              </a:rPr>
              <a:t>161</a:t>
            </a:r>
            <a:endParaRPr lang="en-US" dirty="0"/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16" name="TextBox 115">
            <a:hlinkClick r:id="rId19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40257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 dirty="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131697"/>
            <a:ext cx="1531864" cy="393590"/>
          </a:xfrm>
          <a:prstGeom prst="bentConnector4">
            <a:avLst>
              <a:gd name="adj1" fmla="val 47513"/>
              <a:gd name="adj2" fmla="val 1580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20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94203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 dirty="0"/>
              <a:t># </a:t>
            </a:r>
            <a:r>
              <a:rPr lang="en-US" sz="1100" dirty="0" err="1"/>
              <a:t>Reset_microPC</a:t>
            </a:r>
            <a:endParaRPr lang="en-US" sz="1100" dirty="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85643"/>
            <a:ext cx="1311030" cy="780901"/>
          </a:xfrm>
          <a:prstGeom prst="bentConnector4">
            <a:avLst>
              <a:gd name="adj1" fmla="val 62869"/>
              <a:gd name="adj2" fmla="val 12927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OpCode</a:t>
            </a:r>
          </a:p>
          <a:p>
            <a:pPr algn="ctr"/>
            <a:r>
              <a:rPr lang="en-US" sz="1400" dirty="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21:</a:t>
            </a:r>
          </a:p>
        </p:txBody>
      </p:sp>
      <p:sp>
        <p:nvSpPr>
          <p:cNvPr id="134" name="Rectangle 133">
            <a:hlinkClick r:id="rId2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20:</a:t>
            </a:r>
          </a:p>
        </p:txBody>
      </p:sp>
      <p:sp>
        <p:nvSpPr>
          <p:cNvPr id="135" name="Rectangle 134">
            <a:hlinkClick r:id="rId2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19:</a:t>
            </a:r>
          </a:p>
        </p:txBody>
      </p:sp>
      <p:sp>
        <p:nvSpPr>
          <p:cNvPr id="136" name="Rectangle 135">
            <a:hlinkClick r:id="rId2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18:</a:t>
            </a:r>
          </a:p>
        </p:txBody>
      </p:sp>
      <p:sp>
        <p:nvSpPr>
          <p:cNvPr id="137" name="Rectangle 136">
            <a:hlinkClick r:id="rId2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 LSP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23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19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8CF1-EF2A-B80F-7878-9F20ACBDBADB}"/>
              </a:ext>
            </a:extLst>
          </p:cNvPr>
          <p:cNvSpPr txBox="1"/>
          <p:nvPr/>
        </p:nvSpPr>
        <p:spPr>
          <a:xfrm flipH="1">
            <a:off x="7856845" y="2740260"/>
            <a:ext cx="2263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Set A8 to quiesce all controls during the first clock while upper OpCode is loading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CC59612-80CB-119B-ED28-45DE2C399DB1}"/>
              </a:ext>
            </a:extLst>
          </p:cNvPr>
          <p:cNvGrpSpPr/>
          <p:nvPr/>
        </p:nvGrpSpPr>
        <p:grpSpPr>
          <a:xfrm>
            <a:off x="693032" y="2763211"/>
            <a:ext cx="9379656" cy="197552"/>
            <a:chOff x="693032" y="2763210"/>
            <a:chExt cx="9379656" cy="19755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3B4A2F-965F-4DB6-0A87-BECC1651A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032" y="2764984"/>
              <a:ext cx="9379656" cy="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C33259-44DC-281D-EC99-660177ED5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18" y="276729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763A21-B893-F381-53AD-8EBEBF625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979" y="2763210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ABEF1E1-07C0-C84C-C0C8-C4886476D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4370" y="277788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TextBox 5">
            <a:hlinkClick r:id="rId20" action="ppaction://hlinksldjump"/>
            <a:extLst>
              <a:ext uri="{FF2B5EF4-FFF2-40B4-BE49-F238E27FC236}">
                <a16:creationId xmlns:a16="http://schemas.microsoft.com/office/drawing/2014/main" id="{3309CE4C-DA86-961A-C74A-45C23A34E147}"/>
              </a:ext>
            </a:extLst>
          </p:cNvPr>
          <p:cNvSpPr txBox="1"/>
          <p:nvPr/>
        </p:nvSpPr>
        <p:spPr>
          <a:xfrm>
            <a:off x="10076476" y="2628441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100" dirty="0" err="1"/>
              <a:t>MSB_Quiesce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303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21119687-EA6A-2DFE-12FA-1B83B6342805}"/>
              </a:ext>
            </a:extLst>
          </p:cNvPr>
          <p:cNvSpPr/>
          <p:nvPr/>
        </p:nvSpPr>
        <p:spPr>
          <a:xfrm>
            <a:off x="7451453" y="1655837"/>
            <a:ext cx="65314" cy="473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E3F231D-D3FE-2177-D27B-E39E71E08C71}"/>
              </a:ext>
            </a:extLst>
          </p:cNvPr>
          <p:cNvGrpSpPr/>
          <p:nvPr/>
        </p:nvGrpSpPr>
        <p:grpSpPr>
          <a:xfrm>
            <a:off x="9483957" y="2227975"/>
            <a:ext cx="1066795" cy="1265200"/>
            <a:chOff x="10628111" y="1581619"/>
            <a:chExt cx="960795" cy="1123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98E57-7275-DC95-C0EB-A313AC58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28111" y="1581619"/>
              <a:ext cx="960795" cy="1104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B8ECC-D97C-DC93-01A0-2073513786BC}"/>
                </a:ext>
              </a:extLst>
            </p:cNvPr>
            <p:cNvSpPr txBox="1"/>
            <p:nvPr/>
          </p:nvSpPr>
          <p:spPr>
            <a:xfrm rot="5400000">
              <a:off x="10594350" y="2079478"/>
              <a:ext cx="1015914" cy="2356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>
              <a:spAutoFit/>
            </a:bodyPr>
            <a:lstStyle/>
            <a:p>
              <a:r>
                <a:rPr lang="en-US" sz="1100" dirty="0"/>
                <a:t>574 </a:t>
              </a:r>
              <a:r>
                <a:rPr lang="en-US" sz="1100" dirty="0" err="1"/>
                <a:t>Addr</a:t>
              </a:r>
              <a:r>
                <a:rPr lang="en-US" sz="1100" dirty="0"/>
                <a:t> - High</a:t>
              </a:r>
            </a:p>
          </p:txBody>
        </p:sp>
      </p:grpSp>
      <p:pic>
        <p:nvPicPr>
          <p:cNvPr id="312" name="Picture 311">
            <a:hlinkClick r:id="rId4" action="ppaction://hlinksldjump"/>
            <a:extLst>
              <a:ext uri="{FF2B5EF4-FFF2-40B4-BE49-F238E27FC236}">
                <a16:creationId xmlns:a16="http://schemas.microsoft.com/office/drawing/2014/main" id="{8B184C3F-5E4D-C2CB-703B-2625BE049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DA0157F-B320-C8AB-8FBB-49D66EB27738}"/>
              </a:ext>
            </a:extLst>
          </p:cNvPr>
          <p:cNvGrpSpPr/>
          <p:nvPr/>
        </p:nvGrpSpPr>
        <p:grpSpPr>
          <a:xfrm>
            <a:off x="7370150" y="3819097"/>
            <a:ext cx="110359" cy="595791"/>
            <a:chOff x="7129345" y="3726564"/>
            <a:chExt cx="110358" cy="59579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9D67BD-8A84-7A4B-C90C-78D33F215CC9}"/>
                </a:ext>
              </a:extLst>
            </p:cNvPr>
            <p:cNvSpPr/>
            <p:nvPr/>
          </p:nvSpPr>
          <p:spPr>
            <a:xfrm>
              <a:off x="7129345" y="4214320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1D6044-D9A6-2115-0664-8D29E0850ED8}"/>
                </a:ext>
              </a:extLst>
            </p:cNvPr>
            <p:cNvSpPr/>
            <p:nvPr/>
          </p:nvSpPr>
          <p:spPr>
            <a:xfrm>
              <a:off x="7129345" y="38891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6E8FADA-2A5C-BC96-92D8-8D51C49DC71F}"/>
                </a:ext>
              </a:extLst>
            </p:cNvPr>
            <p:cNvSpPr/>
            <p:nvPr/>
          </p:nvSpPr>
          <p:spPr>
            <a:xfrm>
              <a:off x="7129345" y="405173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C8CE59E-464D-87FC-521C-FFAA6F714500}"/>
                </a:ext>
              </a:extLst>
            </p:cNvPr>
            <p:cNvSpPr/>
            <p:nvPr/>
          </p:nvSpPr>
          <p:spPr>
            <a:xfrm>
              <a:off x="7129345" y="372656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583C41E-59B4-C8E5-8EDD-12B525C9B012}"/>
              </a:ext>
            </a:extLst>
          </p:cNvPr>
          <p:cNvSpPr/>
          <p:nvPr/>
        </p:nvSpPr>
        <p:spPr>
          <a:xfrm>
            <a:off x="4440791" y="545715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06D8D-6B84-2190-823F-3C776CE486CF}"/>
              </a:ext>
            </a:extLst>
          </p:cNvPr>
          <p:cNvSpPr/>
          <p:nvPr/>
        </p:nvSpPr>
        <p:spPr>
          <a:xfrm>
            <a:off x="4440791" y="564129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288A1-DC24-231A-DA1D-F2E0C00B6E23}"/>
              </a:ext>
            </a:extLst>
          </p:cNvPr>
          <p:cNvSpPr/>
          <p:nvPr/>
        </p:nvSpPr>
        <p:spPr>
          <a:xfrm>
            <a:off x="4440791" y="582543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98602F-FEFA-0E83-A82F-D23EB266D065}"/>
              </a:ext>
            </a:extLst>
          </p:cNvPr>
          <p:cNvSpPr/>
          <p:nvPr/>
        </p:nvSpPr>
        <p:spPr>
          <a:xfrm>
            <a:off x="4440791" y="600956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3883C-480E-54E0-4B5F-20F03705BC9F}"/>
              </a:ext>
            </a:extLst>
          </p:cNvPr>
          <p:cNvSpPr/>
          <p:nvPr/>
        </p:nvSpPr>
        <p:spPr>
          <a:xfrm>
            <a:off x="4440791" y="6193708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B38431-5F95-7016-F900-C914DFE8F259}"/>
              </a:ext>
            </a:extLst>
          </p:cNvPr>
          <p:cNvSpPr/>
          <p:nvPr/>
        </p:nvSpPr>
        <p:spPr>
          <a:xfrm>
            <a:off x="4440791" y="637784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681ACF-77C7-C62D-4491-289FAEC42779}"/>
              </a:ext>
            </a:extLst>
          </p:cNvPr>
          <p:cNvSpPr/>
          <p:nvPr/>
        </p:nvSpPr>
        <p:spPr>
          <a:xfrm>
            <a:off x="4440791" y="527301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D6AE8-0EBE-1A43-47A5-55309001C703}"/>
              </a:ext>
            </a:extLst>
          </p:cNvPr>
          <p:cNvSpPr/>
          <p:nvPr/>
        </p:nvSpPr>
        <p:spPr>
          <a:xfrm>
            <a:off x="4440791" y="508888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21775C-C485-8B89-AE8A-3D4F9F8F831C}"/>
              </a:ext>
            </a:extLst>
          </p:cNvPr>
          <p:cNvSpPr/>
          <p:nvPr/>
        </p:nvSpPr>
        <p:spPr>
          <a:xfrm>
            <a:off x="5263576" y="545189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30D4B-AA01-EDCD-D597-81B030EF04F0}"/>
              </a:ext>
            </a:extLst>
          </p:cNvPr>
          <p:cNvSpPr/>
          <p:nvPr/>
        </p:nvSpPr>
        <p:spPr>
          <a:xfrm>
            <a:off x="5263576" y="563603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3C5547-600E-2662-E494-D811F86754BD}"/>
              </a:ext>
            </a:extLst>
          </p:cNvPr>
          <p:cNvSpPr/>
          <p:nvPr/>
        </p:nvSpPr>
        <p:spPr>
          <a:xfrm>
            <a:off x="5263576" y="582017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A2D6DE-9D3D-DBE1-EE66-23A1AB91CD1D}"/>
              </a:ext>
            </a:extLst>
          </p:cNvPr>
          <p:cNvSpPr/>
          <p:nvPr/>
        </p:nvSpPr>
        <p:spPr>
          <a:xfrm>
            <a:off x="5263576" y="60043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DC3A2A-19E2-6F2A-8C23-50271ED08866}"/>
              </a:ext>
            </a:extLst>
          </p:cNvPr>
          <p:cNvSpPr/>
          <p:nvPr/>
        </p:nvSpPr>
        <p:spPr>
          <a:xfrm>
            <a:off x="5263576" y="618845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BF3609C-A30A-8D60-7047-4050DB7D3C63}"/>
              </a:ext>
            </a:extLst>
          </p:cNvPr>
          <p:cNvSpPr/>
          <p:nvPr/>
        </p:nvSpPr>
        <p:spPr>
          <a:xfrm>
            <a:off x="5263576" y="637258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B1D2F4-F092-1CFB-42D0-B2BCA50354A2}"/>
              </a:ext>
            </a:extLst>
          </p:cNvPr>
          <p:cNvSpPr/>
          <p:nvPr/>
        </p:nvSpPr>
        <p:spPr>
          <a:xfrm>
            <a:off x="5263576" y="526776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708FC7-0909-E0AB-8E5A-B9E8A733DA62}"/>
              </a:ext>
            </a:extLst>
          </p:cNvPr>
          <p:cNvSpPr/>
          <p:nvPr/>
        </p:nvSpPr>
        <p:spPr>
          <a:xfrm>
            <a:off x="5263576" y="50836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0791" y="135085"/>
            <a:ext cx="3840480" cy="4463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SD Card – Page Load / Store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7EA9B-0D1C-263A-8A31-1D4A17BBC904}"/>
              </a:ext>
            </a:extLst>
          </p:cNvPr>
          <p:cNvSpPr txBox="1"/>
          <p:nvPr/>
        </p:nvSpPr>
        <p:spPr>
          <a:xfrm>
            <a:off x="4533707" y="4251712"/>
            <a:ext cx="81144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3.3v – 5v</a:t>
            </a:r>
          </a:p>
          <a:p>
            <a:r>
              <a:rPr lang="en-US" sz="900" dirty="0"/>
              <a:t>bi-directional</a:t>
            </a:r>
          </a:p>
          <a:p>
            <a:r>
              <a:rPr lang="en-US" sz="900" dirty="0"/>
              <a:t>level shifters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9480FAE-DE4B-F5A8-DB22-A872982548AF}"/>
              </a:ext>
            </a:extLst>
          </p:cNvPr>
          <p:cNvSpPr txBox="1"/>
          <p:nvPr/>
        </p:nvSpPr>
        <p:spPr>
          <a:xfrm>
            <a:off x="2155132" y="730691"/>
            <a:ext cx="104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8-bit data bus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782FE5F-8D63-D4BC-3377-B9D9D703A98A}"/>
              </a:ext>
            </a:extLst>
          </p:cNvPr>
          <p:cNvSpPr/>
          <p:nvPr/>
        </p:nvSpPr>
        <p:spPr>
          <a:xfrm>
            <a:off x="10491957" y="2670481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Addr</a:t>
            </a:r>
            <a:r>
              <a:rPr lang="en-US" sz="900" dirty="0"/>
              <a:t> 15:8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4F959C-2365-E619-88AB-54E842D882F4}"/>
              </a:ext>
            </a:extLst>
          </p:cNvPr>
          <p:cNvSpPr/>
          <p:nvPr/>
        </p:nvSpPr>
        <p:spPr>
          <a:xfrm>
            <a:off x="9397414" y="522910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ADF934-0B1C-5A19-FD57-93745EF7D9B0}"/>
              </a:ext>
            </a:extLst>
          </p:cNvPr>
          <p:cNvSpPr/>
          <p:nvPr/>
        </p:nvSpPr>
        <p:spPr>
          <a:xfrm>
            <a:off x="9397414" y="53511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C91FD0-1B51-D7D2-3F93-E5BFAFEF44DB}"/>
              </a:ext>
            </a:extLst>
          </p:cNvPr>
          <p:cNvSpPr/>
          <p:nvPr/>
        </p:nvSpPr>
        <p:spPr>
          <a:xfrm>
            <a:off x="9397414" y="39572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029385-CEA2-AA9D-F14F-77605A6EE291}"/>
              </a:ext>
            </a:extLst>
          </p:cNvPr>
          <p:cNvSpPr/>
          <p:nvPr/>
        </p:nvSpPr>
        <p:spPr>
          <a:xfrm>
            <a:off x="9397414" y="407923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AE8490-FCC2-5C76-90BA-C68F80EE443F}"/>
              </a:ext>
            </a:extLst>
          </p:cNvPr>
          <p:cNvSpPr/>
          <p:nvPr/>
        </p:nvSpPr>
        <p:spPr>
          <a:xfrm>
            <a:off x="10328046" y="462677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9AB5F0-CA09-A302-324E-22F288A764E9}"/>
              </a:ext>
            </a:extLst>
          </p:cNvPr>
          <p:cNvSpPr/>
          <p:nvPr/>
        </p:nvSpPr>
        <p:spPr>
          <a:xfrm>
            <a:off x="10328046" y="533713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5CF8140-3D44-430C-EA7E-E3402326A5F2}"/>
              </a:ext>
            </a:extLst>
          </p:cNvPr>
          <p:cNvSpPr txBox="1"/>
          <p:nvPr/>
        </p:nvSpPr>
        <p:spPr>
          <a:xfrm>
            <a:off x="2481920" y="6063080"/>
            <a:ext cx="7328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9 - CNT/CLK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B94239-3DBB-2E5F-03A7-0BEDA70E63BB}"/>
              </a:ext>
            </a:extLst>
          </p:cNvPr>
          <p:cNvSpPr txBox="1"/>
          <p:nvPr/>
        </p:nvSpPr>
        <p:spPr>
          <a:xfrm>
            <a:off x="2481919" y="5868836"/>
            <a:ext cx="6703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10 - RESET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1DB36B-673C-AEB7-CD1B-AEF16055E0C1}"/>
              </a:ext>
            </a:extLst>
          </p:cNvPr>
          <p:cNvSpPr/>
          <p:nvPr/>
        </p:nvSpPr>
        <p:spPr>
          <a:xfrm>
            <a:off x="4467265" y="12875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1749CC6-0175-17BF-0A3B-6148F2806FE1}"/>
              </a:ext>
            </a:extLst>
          </p:cNvPr>
          <p:cNvSpPr/>
          <p:nvPr/>
        </p:nvSpPr>
        <p:spPr>
          <a:xfrm>
            <a:off x="4467265" y="14716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B7A8CA-F716-F8B9-E958-74ADC64C523C}"/>
              </a:ext>
            </a:extLst>
          </p:cNvPr>
          <p:cNvSpPr/>
          <p:nvPr/>
        </p:nvSpPr>
        <p:spPr>
          <a:xfrm>
            <a:off x="4467265" y="165583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27A760-1B9F-D06D-1C5F-80C4C7CD7E5E}"/>
              </a:ext>
            </a:extLst>
          </p:cNvPr>
          <p:cNvSpPr/>
          <p:nvPr/>
        </p:nvSpPr>
        <p:spPr>
          <a:xfrm>
            <a:off x="4467265" y="183997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FC478F-B492-D4C2-FACF-09CA62D96FAA}"/>
              </a:ext>
            </a:extLst>
          </p:cNvPr>
          <p:cNvSpPr/>
          <p:nvPr/>
        </p:nvSpPr>
        <p:spPr>
          <a:xfrm>
            <a:off x="4467265" y="202411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AB551B-8C32-DAE6-C796-EEE7A26AA47F}"/>
              </a:ext>
            </a:extLst>
          </p:cNvPr>
          <p:cNvSpPr/>
          <p:nvPr/>
        </p:nvSpPr>
        <p:spPr>
          <a:xfrm>
            <a:off x="4467265" y="220824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70391E3-3251-AFA5-C60C-96B0F7D9AB60}"/>
              </a:ext>
            </a:extLst>
          </p:cNvPr>
          <p:cNvSpPr/>
          <p:nvPr/>
        </p:nvSpPr>
        <p:spPr>
          <a:xfrm>
            <a:off x="4467265" y="11034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3CEBA5F-3A96-D615-381F-5504A7D7D69D}"/>
              </a:ext>
            </a:extLst>
          </p:cNvPr>
          <p:cNvSpPr/>
          <p:nvPr/>
        </p:nvSpPr>
        <p:spPr>
          <a:xfrm>
            <a:off x="4467265" y="9192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A0D64A3-EA68-A8EA-FCDE-73BF9F4FFA9F}"/>
              </a:ext>
            </a:extLst>
          </p:cNvPr>
          <p:cNvSpPr/>
          <p:nvPr/>
        </p:nvSpPr>
        <p:spPr>
          <a:xfrm>
            <a:off x="5382156" y="127274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DC9A111-5C86-C52F-1945-0F5EB36874C1}"/>
              </a:ext>
            </a:extLst>
          </p:cNvPr>
          <p:cNvSpPr/>
          <p:nvPr/>
        </p:nvSpPr>
        <p:spPr>
          <a:xfrm>
            <a:off x="5382156" y="14568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41E62BD-0787-4701-491B-E4CAE61116DF}"/>
              </a:ext>
            </a:extLst>
          </p:cNvPr>
          <p:cNvSpPr/>
          <p:nvPr/>
        </p:nvSpPr>
        <p:spPr>
          <a:xfrm>
            <a:off x="5382156" y="16410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AECCCA1-A72A-23BE-9D9D-E7E6E8355667}"/>
              </a:ext>
            </a:extLst>
          </p:cNvPr>
          <p:cNvSpPr/>
          <p:nvPr/>
        </p:nvSpPr>
        <p:spPr>
          <a:xfrm>
            <a:off x="5382156" y="18251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5FDC8B6-4815-2660-D68A-DF1930C56BCB}"/>
              </a:ext>
            </a:extLst>
          </p:cNvPr>
          <p:cNvSpPr/>
          <p:nvPr/>
        </p:nvSpPr>
        <p:spPr>
          <a:xfrm>
            <a:off x="5382156" y="2009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F388D34-816B-25A1-E982-20E56D533301}"/>
              </a:ext>
            </a:extLst>
          </p:cNvPr>
          <p:cNvSpPr/>
          <p:nvPr/>
        </p:nvSpPr>
        <p:spPr>
          <a:xfrm>
            <a:off x="5382156" y="219343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51F7922-991D-0534-6ADA-33CAB1CA826E}"/>
              </a:ext>
            </a:extLst>
          </p:cNvPr>
          <p:cNvSpPr/>
          <p:nvPr/>
        </p:nvSpPr>
        <p:spPr>
          <a:xfrm>
            <a:off x="5382156" y="108860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4481C02-76D3-85CD-18BF-2D5252DA6E09}"/>
              </a:ext>
            </a:extLst>
          </p:cNvPr>
          <p:cNvSpPr/>
          <p:nvPr/>
        </p:nvSpPr>
        <p:spPr>
          <a:xfrm>
            <a:off x="5382156" y="90447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C7F65-FBCA-A307-815B-BCA74F7A9C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335626" y="605620"/>
            <a:ext cx="1224815" cy="1977259"/>
          </a:xfrm>
          <a:prstGeom prst="rect">
            <a:avLst/>
          </a:prstGeom>
        </p:spPr>
      </p:pic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D7958515-0B74-FD27-A69E-A6E400852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700905"/>
              </p:ext>
            </p:extLst>
          </p:nvPr>
        </p:nvGraphicFramePr>
        <p:xfrm>
          <a:off x="10036868" y="311591"/>
          <a:ext cx="1990032" cy="80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182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36438610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 dirty="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 dirty="0"/>
                        <a:t>Base </a:t>
                      </a:r>
                      <a:r>
                        <a:rPr lang="en-US" sz="1050" dirty="0" err="1"/>
                        <a:t>Addr</a:t>
                      </a:r>
                      <a:endParaRPr lang="en-US" sz="1050" dirty="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Addr</a:t>
                      </a:r>
                      <a:r>
                        <a:rPr lang="en-US" sz="1050" dirty="0"/>
                        <a:t>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 dirty="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Sector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 dirty="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Sector Lo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 dirty="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Go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</a:tbl>
          </a:graphicData>
        </a:graphic>
      </p:graphicFrame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20578A-A68B-F95C-9166-6B2B0211140B}"/>
              </a:ext>
            </a:extLst>
          </p:cNvPr>
          <p:cNvGrpSpPr/>
          <p:nvPr/>
        </p:nvGrpSpPr>
        <p:grpSpPr>
          <a:xfrm>
            <a:off x="834257" y="5051633"/>
            <a:ext cx="858919" cy="108035"/>
            <a:chOff x="834255" y="5060868"/>
            <a:chExt cx="858919" cy="1080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491C69-7014-6BDC-463B-95B797C810AC}"/>
                </a:ext>
              </a:extLst>
            </p:cNvPr>
            <p:cNvSpPr/>
            <p:nvPr/>
          </p:nvSpPr>
          <p:spPr>
            <a:xfrm>
              <a:off x="95901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2CD801-A2C1-6D93-114B-1F3178629FA4}"/>
                </a:ext>
              </a:extLst>
            </p:cNvPr>
            <p:cNvSpPr/>
            <p:nvPr/>
          </p:nvSpPr>
          <p:spPr>
            <a:xfrm>
              <a:off x="8342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8A718C-A991-664B-DDBF-CBEF4627269A}"/>
                </a:ext>
              </a:extLst>
            </p:cNvPr>
            <p:cNvSpPr/>
            <p:nvPr/>
          </p:nvSpPr>
          <p:spPr>
            <a:xfrm>
              <a:off x="133329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AFFB88-555F-49EA-193C-5E1DB97FCB88}"/>
                </a:ext>
              </a:extLst>
            </p:cNvPr>
            <p:cNvSpPr/>
            <p:nvPr/>
          </p:nvSpPr>
          <p:spPr>
            <a:xfrm>
              <a:off x="120853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3071CD-DE46-8124-0EBB-6F7D0378B160}"/>
                </a:ext>
              </a:extLst>
            </p:cNvPr>
            <p:cNvSpPr/>
            <p:nvPr/>
          </p:nvSpPr>
          <p:spPr>
            <a:xfrm>
              <a:off x="108377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B4EF081-26A6-A110-6D81-B420ED9B1849}"/>
                </a:ext>
              </a:extLst>
            </p:cNvPr>
            <p:cNvSpPr/>
            <p:nvPr/>
          </p:nvSpPr>
          <p:spPr>
            <a:xfrm>
              <a:off x="14580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47B5177-67CE-DAC9-F7EA-EEBA582A0EDF}"/>
                </a:ext>
              </a:extLst>
            </p:cNvPr>
            <p:cNvSpPr/>
            <p:nvPr/>
          </p:nvSpPr>
          <p:spPr>
            <a:xfrm>
              <a:off x="1582816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0E49B924-365D-34EF-DC67-28B7269B8565}"/>
              </a:ext>
            </a:extLst>
          </p:cNvPr>
          <p:cNvSpPr/>
          <p:nvPr/>
        </p:nvSpPr>
        <p:spPr>
          <a:xfrm>
            <a:off x="1441261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E7AD4-A5FB-BC7F-D6BF-164E34671D90}"/>
              </a:ext>
            </a:extLst>
          </p:cNvPr>
          <p:cNvSpPr/>
          <p:nvPr/>
        </p:nvSpPr>
        <p:spPr>
          <a:xfrm>
            <a:off x="953558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B70D4-3D39-ECEE-401E-F3CD2933C778}"/>
              </a:ext>
            </a:extLst>
          </p:cNvPr>
          <p:cNvSpPr/>
          <p:nvPr/>
        </p:nvSpPr>
        <p:spPr>
          <a:xfrm>
            <a:off x="1319337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750E1-959F-F16C-900E-B577A36D38ED}"/>
              </a:ext>
            </a:extLst>
          </p:cNvPr>
          <p:cNvSpPr/>
          <p:nvPr/>
        </p:nvSpPr>
        <p:spPr>
          <a:xfrm>
            <a:off x="1197410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03D8A-6C8B-6209-D12F-1B474227CD5E}"/>
              </a:ext>
            </a:extLst>
          </p:cNvPr>
          <p:cNvSpPr/>
          <p:nvPr/>
        </p:nvSpPr>
        <p:spPr>
          <a:xfrm>
            <a:off x="1075485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E7FF-DA88-3280-85EB-EB11FB34F71F}"/>
              </a:ext>
            </a:extLst>
          </p:cNvPr>
          <p:cNvSpPr/>
          <p:nvPr/>
        </p:nvSpPr>
        <p:spPr>
          <a:xfrm>
            <a:off x="831633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48DDEE3-AF3A-B1E6-23FB-B3DB8B70510A}"/>
              </a:ext>
            </a:extLst>
          </p:cNvPr>
          <p:cNvSpPr/>
          <p:nvPr/>
        </p:nvSpPr>
        <p:spPr>
          <a:xfrm>
            <a:off x="219689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A97CA23-5C37-EB87-ED9C-965A628EB4AA}"/>
              </a:ext>
            </a:extLst>
          </p:cNvPr>
          <p:cNvSpPr/>
          <p:nvPr/>
        </p:nvSpPr>
        <p:spPr>
          <a:xfrm>
            <a:off x="206275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B35855B-9480-8900-916E-A9BAAB45F767}"/>
              </a:ext>
            </a:extLst>
          </p:cNvPr>
          <p:cNvSpPr txBox="1"/>
          <p:nvPr/>
        </p:nvSpPr>
        <p:spPr>
          <a:xfrm>
            <a:off x="2481921" y="6251546"/>
            <a:ext cx="6944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8 - GO_INT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048935-AD75-AC7C-7276-D99776B89E57}"/>
              </a:ext>
            </a:extLst>
          </p:cNvPr>
          <p:cNvSpPr txBox="1"/>
          <p:nvPr/>
        </p:nvSpPr>
        <p:spPr>
          <a:xfrm>
            <a:off x="2481919" y="5647284"/>
            <a:ext cx="8066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11 - </a:t>
            </a:r>
            <a:r>
              <a:rPr lang="en-US" sz="900" dirty="0" err="1"/>
              <a:t>Serial_IN</a:t>
            </a:r>
            <a:endParaRPr lang="en-US" sz="900" dirty="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6C42213-64E6-27C1-9433-8734CBEAA90D}"/>
              </a:ext>
            </a:extLst>
          </p:cNvPr>
          <p:cNvSpPr txBox="1"/>
          <p:nvPr/>
        </p:nvSpPr>
        <p:spPr>
          <a:xfrm>
            <a:off x="2481919" y="5466310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12 - Shift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9D5ECB-BE3E-FE9B-C187-12E78BFD50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23"/>
          <a:stretch/>
        </p:blipFill>
        <p:spPr>
          <a:xfrm rot="5400000">
            <a:off x="889695" y="1935433"/>
            <a:ext cx="2876901" cy="3589075"/>
          </a:xfrm>
          <a:prstGeom prst="rect">
            <a:avLst/>
          </a:prstGeom>
        </p:spPr>
      </p:pic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0F490-92D4-9C60-7ECA-40CC86967F5B}"/>
              </a:ext>
            </a:extLst>
          </p:cNvPr>
          <p:cNvSpPr/>
          <p:nvPr/>
        </p:nvSpPr>
        <p:spPr>
          <a:xfrm>
            <a:off x="3641832" y="2950563"/>
            <a:ext cx="726448" cy="123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C030D-5666-9A7D-9AFD-2C92385DEECA}"/>
              </a:ext>
            </a:extLst>
          </p:cNvPr>
          <p:cNvSpPr txBox="1"/>
          <p:nvPr/>
        </p:nvSpPr>
        <p:spPr>
          <a:xfrm rot="5400000">
            <a:off x="3684930" y="3488161"/>
            <a:ext cx="9316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17 – </a:t>
            </a:r>
            <a:r>
              <a:rPr lang="en-US" sz="900" dirty="0" err="1"/>
              <a:t>ReadRAM</a:t>
            </a:r>
            <a:r>
              <a:rPr lang="en-US" sz="900" dirty="0"/>
              <a:t>#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56424BD-1A46-AF66-D308-8A1F6C1A6D8D}"/>
              </a:ext>
            </a:extLst>
          </p:cNvPr>
          <p:cNvSpPr txBox="1"/>
          <p:nvPr/>
        </p:nvSpPr>
        <p:spPr>
          <a:xfrm rot="5400000">
            <a:off x="3458571" y="3504992"/>
            <a:ext cx="9621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16 – </a:t>
            </a:r>
            <a:r>
              <a:rPr lang="en-US" sz="900" dirty="0" err="1"/>
              <a:t>WriteRAM</a:t>
            </a:r>
            <a:r>
              <a:rPr lang="en-US" sz="900" dirty="0"/>
              <a:t>#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090B2-C208-578E-9B93-57CF0B2D57C9}"/>
              </a:ext>
            </a:extLst>
          </p:cNvPr>
          <p:cNvSpPr/>
          <p:nvPr/>
        </p:nvSpPr>
        <p:spPr>
          <a:xfrm>
            <a:off x="2601312" y="2203399"/>
            <a:ext cx="985345" cy="882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EE92D-7B66-70B0-DA6B-264521BB7D09}"/>
              </a:ext>
            </a:extLst>
          </p:cNvPr>
          <p:cNvCxnSpPr>
            <a:cxnSpLocks/>
            <a:stCxn id="43" idx="1"/>
            <a:endCxn id="15" idx="0"/>
          </p:cNvCxnSpPr>
          <p:nvPr/>
        </p:nvCxnSpPr>
        <p:spPr>
          <a:xfrm rot="10800000" flipV="1">
            <a:off x="1496441" y="2262266"/>
            <a:ext cx="2970824" cy="4409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F9B066-43CF-DEB4-10D7-728088C9AB1A}"/>
              </a:ext>
            </a:extLst>
          </p:cNvPr>
          <p:cNvGrpSpPr/>
          <p:nvPr/>
        </p:nvGrpSpPr>
        <p:grpSpPr>
          <a:xfrm>
            <a:off x="9256065" y="5059611"/>
            <a:ext cx="1354129" cy="1250808"/>
            <a:chOff x="8581095" y="4071752"/>
            <a:chExt cx="1952898" cy="20862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AD857-4CEE-024A-41E2-7593238D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7244BB-FBE5-EF9C-E788-0EEB55832106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3:0 Ctr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D3EC05-305A-F385-9F51-6268846B12D2}"/>
              </a:ext>
            </a:extLst>
          </p:cNvPr>
          <p:cNvGrpSpPr/>
          <p:nvPr/>
        </p:nvGrpSpPr>
        <p:grpSpPr>
          <a:xfrm>
            <a:off x="9256065" y="3792947"/>
            <a:ext cx="1354129" cy="1250808"/>
            <a:chOff x="8581095" y="4071752"/>
            <a:chExt cx="1952898" cy="208626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E8C8D8-F7D9-E28B-2F1D-43255968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C638C7-D303-6904-C7B6-07628CEB6E3C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7:4 Ctr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8B44C78-57AF-86E6-3ADE-61AF41B41ECF}"/>
              </a:ext>
            </a:extLst>
          </p:cNvPr>
          <p:cNvCxnSpPr>
            <a:cxnSpLocks/>
            <a:stCxn id="103" idx="3"/>
            <a:endCxn id="104" idx="3"/>
          </p:cNvCxnSpPr>
          <p:nvPr/>
        </p:nvCxnSpPr>
        <p:spPr>
          <a:xfrm>
            <a:off x="10438403" y="4680796"/>
            <a:ext cx="12700" cy="71035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FA5BC3B-1E80-2462-0BA1-4D4AD00AD5C6}"/>
              </a:ext>
            </a:extLst>
          </p:cNvPr>
          <p:cNvSpPr/>
          <p:nvPr/>
        </p:nvSpPr>
        <p:spPr>
          <a:xfrm>
            <a:off x="10412097" y="4279913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Addr</a:t>
            </a:r>
            <a:r>
              <a:rPr lang="en-US" sz="900" dirty="0"/>
              <a:t> 7:4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C769117D-D4A0-7A29-2A2A-03FD1C9B55AE}"/>
              </a:ext>
            </a:extLst>
          </p:cNvPr>
          <p:cNvSpPr/>
          <p:nvPr/>
        </p:nvSpPr>
        <p:spPr>
          <a:xfrm>
            <a:off x="10364272" y="5444636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Addr</a:t>
            </a:r>
            <a:r>
              <a:rPr lang="en-US" sz="900" dirty="0"/>
              <a:t> 3:0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7051F3A-EFC4-13A2-9B05-5886BE7A5CA3}"/>
              </a:ext>
            </a:extLst>
          </p:cNvPr>
          <p:cNvCxnSpPr>
            <a:cxnSpLocks/>
            <a:stCxn id="95" idx="1"/>
            <a:endCxn id="92" idx="1"/>
          </p:cNvCxnSpPr>
          <p:nvPr/>
        </p:nvCxnSpPr>
        <p:spPr>
          <a:xfrm rot="10800000" flipV="1">
            <a:off x="9397415" y="4011240"/>
            <a:ext cx="12700" cy="1271877"/>
          </a:xfrm>
          <a:prstGeom prst="bentConnector3">
            <a:avLst>
              <a:gd name="adj1" fmla="val 1145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2DA77-34C7-2D21-7748-A73E855EA5C7}"/>
              </a:ext>
            </a:extLst>
          </p:cNvPr>
          <p:cNvSpPr/>
          <p:nvPr/>
        </p:nvSpPr>
        <p:spPr>
          <a:xfrm>
            <a:off x="6576724" y="3383787"/>
            <a:ext cx="90065" cy="109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F95803-D4F8-FFCA-2986-B4D868721056}"/>
              </a:ext>
            </a:extLst>
          </p:cNvPr>
          <p:cNvSpPr txBox="1"/>
          <p:nvPr/>
        </p:nvSpPr>
        <p:spPr>
          <a:xfrm rot="5400000">
            <a:off x="5873947" y="1849840"/>
            <a:ext cx="91563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165 Sector Hi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FFBB682-362F-D4C7-0FF8-F36D16CFCE12}"/>
              </a:ext>
            </a:extLst>
          </p:cNvPr>
          <p:cNvSpPr/>
          <p:nvPr/>
        </p:nvSpPr>
        <p:spPr>
          <a:xfrm>
            <a:off x="6576722" y="224500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DCB6333-1090-DB13-3FDF-D3875F474F6E}"/>
              </a:ext>
            </a:extLst>
          </p:cNvPr>
          <p:cNvSpPr/>
          <p:nvPr/>
        </p:nvSpPr>
        <p:spPr>
          <a:xfrm>
            <a:off x="6576722" y="325649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50F2C1D6-D0E8-71BF-A5AE-CD3B875ED5B2}"/>
              </a:ext>
            </a:extLst>
          </p:cNvPr>
          <p:cNvSpPr/>
          <p:nvPr/>
        </p:nvSpPr>
        <p:spPr>
          <a:xfrm rot="10800000">
            <a:off x="6720785" y="2013141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AC144-2409-3C2D-B358-DB51BE14EE0A}"/>
              </a:ext>
            </a:extLst>
          </p:cNvPr>
          <p:cNvSpPr/>
          <p:nvPr/>
        </p:nvSpPr>
        <p:spPr>
          <a:xfrm>
            <a:off x="6035112" y="160382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73FEE92-692A-4DDA-7AD9-542B84ABE427}"/>
              </a:ext>
            </a:extLst>
          </p:cNvPr>
          <p:cNvSpPr/>
          <p:nvPr/>
        </p:nvSpPr>
        <p:spPr>
          <a:xfrm>
            <a:off x="6035112" y="273429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1F9A4B46-A003-2EA6-2646-75285179923F}"/>
              </a:ext>
            </a:extLst>
          </p:cNvPr>
          <p:cNvCxnSpPr>
            <a:cxnSpLocks/>
            <a:stCxn id="120" idx="3"/>
            <a:endCxn id="252" idx="1"/>
          </p:cNvCxnSpPr>
          <p:nvPr/>
        </p:nvCxnSpPr>
        <p:spPr>
          <a:xfrm flipV="1">
            <a:off x="5373935" y="2788310"/>
            <a:ext cx="661177" cy="2901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14B04FC-DB31-4C9B-2D2B-45E4185CACF2}"/>
              </a:ext>
            </a:extLst>
          </p:cNvPr>
          <p:cNvCxnSpPr>
            <a:cxnSpLocks/>
            <a:stCxn id="240" idx="3"/>
            <a:endCxn id="241" idx="3"/>
          </p:cNvCxnSpPr>
          <p:nvPr/>
        </p:nvCxnSpPr>
        <p:spPr>
          <a:xfrm>
            <a:off x="6687081" y="2299022"/>
            <a:ext cx="12700" cy="1011487"/>
          </a:xfrm>
          <a:prstGeom prst="bentConnector3">
            <a:avLst>
              <a:gd name="adj1" fmla="val 927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0765E6E-35CF-8C99-34B8-CB45F425FD65}"/>
              </a:ext>
            </a:extLst>
          </p:cNvPr>
          <p:cNvSpPr/>
          <p:nvPr/>
        </p:nvSpPr>
        <p:spPr>
          <a:xfrm>
            <a:off x="6069387" y="149214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23BD9A5-47A5-7C53-3AE1-6D8180720B32}"/>
              </a:ext>
            </a:extLst>
          </p:cNvPr>
          <p:cNvSpPr/>
          <p:nvPr/>
        </p:nvSpPr>
        <p:spPr>
          <a:xfrm>
            <a:off x="6069387" y="26401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BB14ED-175F-34AE-906B-3CEDD3C1547D}"/>
              </a:ext>
            </a:extLst>
          </p:cNvPr>
          <p:cNvGrpSpPr/>
          <p:nvPr/>
        </p:nvGrpSpPr>
        <p:grpSpPr>
          <a:xfrm>
            <a:off x="6025876" y="1391997"/>
            <a:ext cx="675243" cy="1078235"/>
            <a:chOff x="6025876" y="1391997"/>
            <a:chExt cx="675242" cy="1078234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36B011E-FA48-0718-5C57-6DE8F5E8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1391997"/>
              <a:ext cx="675242" cy="1078234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E3BF94-97E5-FE24-B82D-AE7A74B34F9F}"/>
                </a:ext>
              </a:extLst>
            </p:cNvPr>
            <p:cNvSpPr txBox="1"/>
            <p:nvPr/>
          </p:nvSpPr>
          <p:spPr>
            <a:xfrm rot="5400000">
              <a:off x="5929281" y="1958561"/>
              <a:ext cx="82419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 dirty="0"/>
                <a:t>165 Sector Lo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753783-A4F1-2895-D4EA-76ED2B77BADD}"/>
              </a:ext>
            </a:extLst>
          </p:cNvPr>
          <p:cNvGrpSpPr/>
          <p:nvPr/>
        </p:nvGrpSpPr>
        <p:grpSpPr>
          <a:xfrm>
            <a:off x="6025876" y="2527141"/>
            <a:ext cx="675243" cy="1078235"/>
            <a:chOff x="6025876" y="2527142"/>
            <a:chExt cx="675242" cy="1078234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F7560D2-E9B1-5C6A-8C70-66C546B6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2527142"/>
              <a:ext cx="675242" cy="1078234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3CD5DD2-C5D6-46CE-6FB2-E7A895EDEC3B}"/>
                </a:ext>
              </a:extLst>
            </p:cNvPr>
            <p:cNvSpPr txBox="1"/>
            <p:nvPr/>
          </p:nvSpPr>
          <p:spPr>
            <a:xfrm rot="5400000">
              <a:off x="5969427" y="3077579"/>
              <a:ext cx="74390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 dirty="0"/>
                <a:t>165 Sector Hi</a:t>
              </a:r>
            </a:p>
          </p:txBody>
        </p:sp>
      </p:grpSp>
      <p:cxnSp>
        <p:nvCxnSpPr>
          <p:cNvPr id="273" name="Connector: Elbow 272">
            <a:extLst>
              <a:ext uri="{FF2B5EF4-FFF2-40B4-BE49-F238E27FC236}">
                <a16:creationId xmlns:a16="http://schemas.microsoft.com/office/drawing/2014/main" id="{4A5389FE-86B9-5682-45B0-C98691FB150F}"/>
              </a:ext>
            </a:extLst>
          </p:cNvPr>
          <p:cNvCxnSpPr>
            <a:cxnSpLocks/>
            <a:stCxn id="159" idx="1"/>
            <a:endCxn id="269" idx="3"/>
          </p:cNvCxnSpPr>
          <p:nvPr/>
        </p:nvCxnSpPr>
        <p:spPr>
          <a:xfrm rot="10800000">
            <a:off x="6179746" y="2694207"/>
            <a:ext cx="1190404" cy="150407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A81970D5-5C7A-92D0-5D86-CD58294D662C}"/>
              </a:ext>
            </a:extLst>
          </p:cNvPr>
          <p:cNvCxnSpPr>
            <a:cxnSpLocks/>
            <a:stCxn id="158" idx="1"/>
            <a:endCxn id="268" idx="3"/>
          </p:cNvCxnSpPr>
          <p:nvPr/>
        </p:nvCxnSpPr>
        <p:spPr>
          <a:xfrm rot="10800000">
            <a:off x="6179746" y="1546164"/>
            <a:ext cx="1190404" cy="2489537"/>
          </a:xfrm>
          <a:prstGeom prst="bentConnector3">
            <a:avLst>
              <a:gd name="adj1" fmla="val 3683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Left-Right 90">
            <a:extLst>
              <a:ext uri="{FF2B5EF4-FFF2-40B4-BE49-F238E27FC236}">
                <a16:creationId xmlns:a16="http://schemas.microsoft.com/office/drawing/2014/main" id="{91A86BB3-B181-7401-AD91-34C92DF84D59}"/>
              </a:ext>
            </a:extLst>
          </p:cNvPr>
          <p:cNvSpPr/>
          <p:nvPr/>
        </p:nvSpPr>
        <p:spPr>
          <a:xfrm>
            <a:off x="5544450" y="989322"/>
            <a:ext cx="1784223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bus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FF259AA-C57D-01CE-ECE5-67460AED91FA}"/>
              </a:ext>
            </a:extLst>
          </p:cNvPr>
          <p:cNvGrpSpPr/>
          <p:nvPr/>
        </p:nvGrpSpPr>
        <p:grpSpPr>
          <a:xfrm>
            <a:off x="7361178" y="3291593"/>
            <a:ext cx="1066795" cy="1348207"/>
            <a:chOff x="7412689" y="3305857"/>
            <a:chExt cx="1066794" cy="13482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4E817E7-5E7A-6B19-C466-1A821A6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41658A-0A57-B43A-098C-2FFF02599606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/>
                <a:t>138 Decoder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CCA5F8FE-4372-14C0-63A0-E0984534D01A}"/>
              </a:ext>
            </a:extLst>
          </p:cNvPr>
          <p:cNvSpPr txBox="1"/>
          <p:nvPr/>
        </p:nvSpPr>
        <p:spPr>
          <a:xfrm>
            <a:off x="8709594" y="3277913"/>
            <a:ext cx="7889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Load </a:t>
            </a:r>
            <a:r>
              <a:rPr lang="en-US" sz="900" dirty="0" err="1"/>
              <a:t>Addr</a:t>
            </a:r>
            <a:r>
              <a:rPr lang="en-US" sz="900" dirty="0"/>
              <a:t> Hi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DBF4DB0-B36B-CD81-AB3C-E01E01E48A16}"/>
              </a:ext>
            </a:extLst>
          </p:cNvPr>
          <p:cNvSpPr txBox="1"/>
          <p:nvPr/>
        </p:nvSpPr>
        <p:spPr>
          <a:xfrm rot="5400000">
            <a:off x="6663116" y="3315890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Ld</a:t>
            </a:r>
            <a:r>
              <a:rPr lang="en-US" sz="1000" dirty="0"/>
              <a:t> Sector</a:t>
            </a: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6B2B713-114F-C0AD-B6EB-242FA2EB8682}"/>
              </a:ext>
            </a:extLst>
          </p:cNvPr>
          <p:cNvCxnSpPr>
            <a:cxnSpLocks/>
            <a:stCxn id="157" idx="1"/>
          </p:cNvCxnSpPr>
          <p:nvPr/>
        </p:nvCxnSpPr>
        <p:spPr>
          <a:xfrm rot="10800000" flipH="1">
            <a:off x="7370150" y="3352194"/>
            <a:ext cx="3077727" cy="1008676"/>
          </a:xfrm>
          <a:prstGeom prst="bentConnector5">
            <a:avLst>
              <a:gd name="adj1" fmla="val -7428"/>
              <a:gd name="adj2" fmla="val 87923"/>
              <a:gd name="adj3" fmla="val 107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A8D5E673-97B0-6602-C13A-93090EA85443}"/>
              </a:ext>
            </a:extLst>
          </p:cNvPr>
          <p:cNvSpPr txBox="1"/>
          <p:nvPr/>
        </p:nvSpPr>
        <p:spPr>
          <a:xfrm>
            <a:off x="8470598" y="4239671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dirty="0" err="1"/>
              <a:t>Addr</a:t>
            </a:r>
            <a:r>
              <a:rPr lang="en-US" sz="900" dirty="0"/>
              <a:t> 2:0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D3AA9544-160E-09EF-71B6-6D72A6372664}"/>
              </a:ext>
            </a:extLst>
          </p:cNvPr>
          <p:cNvSpPr/>
          <p:nvPr/>
        </p:nvSpPr>
        <p:spPr>
          <a:xfrm>
            <a:off x="8374361" y="4148085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9994014-2B8B-6764-D668-BB7A8DECC6C4}"/>
              </a:ext>
            </a:extLst>
          </p:cNvPr>
          <p:cNvCxnSpPr>
            <a:cxnSpLocks/>
            <a:stCxn id="96" idx="1"/>
            <a:endCxn id="93" idx="1"/>
          </p:cNvCxnSpPr>
          <p:nvPr/>
        </p:nvCxnSpPr>
        <p:spPr>
          <a:xfrm rot="10800000" flipV="1">
            <a:off x="9397415" y="4133252"/>
            <a:ext cx="12700" cy="1271877"/>
          </a:xfrm>
          <a:prstGeom prst="bentConnector3">
            <a:avLst>
              <a:gd name="adj1" fmla="val 1909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73BB6B-85E3-AA00-7507-4027E341D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7059272" y="878498"/>
            <a:ext cx="1301603" cy="7467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8BB841-8010-5626-0B37-D2A2996E24F2}"/>
              </a:ext>
            </a:extLst>
          </p:cNvPr>
          <p:cNvSpPr/>
          <p:nvPr/>
        </p:nvSpPr>
        <p:spPr>
          <a:xfrm rot="10800000">
            <a:off x="6691845" y="2791697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1" name="Arrow: Bent-Up 220">
            <a:extLst>
              <a:ext uri="{FF2B5EF4-FFF2-40B4-BE49-F238E27FC236}">
                <a16:creationId xmlns:a16="http://schemas.microsoft.com/office/drawing/2014/main" id="{B9B8D023-AA53-4D4E-B1CF-9AF9D8FBE2CE}"/>
              </a:ext>
            </a:extLst>
          </p:cNvPr>
          <p:cNvSpPr/>
          <p:nvPr/>
        </p:nvSpPr>
        <p:spPr>
          <a:xfrm rot="5400000">
            <a:off x="7979298" y="1519832"/>
            <a:ext cx="1928247" cy="1203469"/>
          </a:xfrm>
          <a:prstGeom prst="bentUpArrow">
            <a:avLst>
              <a:gd name="adj1" fmla="val 12403"/>
              <a:gd name="adj2" fmla="val 12661"/>
              <a:gd name="adj3" fmla="val 143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0A16287-A210-72E6-9410-B31F790A4453}"/>
              </a:ext>
            </a:extLst>
          </p:cNvPr>
          <p:cNvSpPr/>
          <p:nvPr/>
        </p:nvSpPr>
        <p:spPr>
          <a:xfrm>
            <a:off x="8012664" y="989322"/>
            <a:ext cx="1737715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bus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8DF896-56E6-027B-DBF4-EC1DA038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590917"/>
              </p:ext>
            </p:extLst>
          </p:nvPr>
        </p:nvGraphicFramePr>
        <p:xfrm>
          <a:off x="211068" y="51378"/>
          <a:ext cx="3812674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993">
                  <a:extLst>
                    <a:ext uri="{9D8B030D-6E8A-4147-A177-3AD203B41FA5}">
                      <a16:colId xmlns:a16="http://schemas.microsoft.com/office/drawing/2014/main" val="31169177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42069013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126661590"/>
                    </a:ext>
                  </a:extLst>
                </a:gridCol>
                <a:gridCol w="491176">
                  <a:extLst>
                    <a:ext uri="{9D8B030D-6E8A-4147-A177-3AD203B41FA5}">
                      <a16:colId xmlns:a16="http://schemas.microsoft.com/office/drawing/2014/main" val="2115716740"/>
                    </a:ext>
                  </a:extLst>
                </a:gridCol>
                <a:gridCol w="444137">
                  <a:extLst>
                    <a:ext uri="{9D8B030D-6E8A-4147-A177-3AD203B41FA5}">
                      <a16:colId xmlns:a16="http://schemas.microsoft.com/office/drawing/2014/main" val="3899932905"/>
                    </a:ext>
                  </a:extLst>
                </a:gridCol>
                <a:gridCol w="574766">
                  <a:extLst>
                    <a:ext uri="{9D8B030D-6E8A-4147-A177-3AD203B41FA5}">
                      <a16:colId xmlns:a16="http://schemas.microsoft.com/office/drawing/2014/main" val="3855179332"/>
                    </a:ext>
                  </a:extLst>
                </a:gridCol>
                <a:gridCol w="568616">
                  <a:extLst>
                    <a:ext uri="{9D8B030D-6E8A-4147-A177-3AD203B41FA5}">
                      <a16:colId xmlns:a16="http://schemas.microsoft.com/office/drawing/2014/main" val="73834889"/>
                    </a:ext>
                  </a:extLst>
                </a:gridCol>
              </a:tblGrid>
              <a:tr h="3570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Operation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err="1"/>
                        <a:t>ReadRAM</a:t>
                      </a:r>
                      <a:r>
                        <a:rPr lang="en-US" sz="900" b="0" dirty="0"/>
                        <a:t>#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err="1"/>
                        <a:t>WriteRAM</a:t>
                      </a:r>
                      <a:r>
                        <a:rPr lang="en-US" sz="900" b="0" dirty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err="1"/>
                        <a:t>Addr_En</a:t>
                      </a:r>
                      <a:r>
                        <a:rPr lang="en-US" sz="900" b="0" dirty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Dat_ </a:t>
                      </a:r>
                      <a:r>
                        <a:rPr lang="en-US" sz="900" b="0" dirty="0" err="1"/>
                        <a:t>dir</a:t>
                      </a:r>
                      <a:endParaRPr lang="en-US"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SRAM OE#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SRAM WE#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87821183"/>
                  </a:ext>
                </a:extLst>
              </a:tr>
              <a:tr h="40062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5039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RAM </a:t>
                      </a:r>
                      <a:r>
                        <a:rPr lang="en-US" sz="900" b="0" dirty="0">
                          <a:sym typeface="Wingdings" panose="05000000000000000000" pitchFamily="2" charset="2"/>
                        </a:rPr>
                        <a:t> SD</a:t>
                      </a:r>
                      <a:endParaRPr lang="en-US"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In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55148253"/>
                  </a:ext>
                </a:extLst>
              </a:tr>
              <a:tr h="48771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SD </a:t>
                      </a:r>
                      <a:r>
                        <a:rPr lang="en-US" sz="900" b="0" dirty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900" b="0" dirty="0"/>
                        <a:t> RAM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Out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64493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314023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B3782A-3CCD-1734-F5F6-FFBE731F67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91037" y="4705551"/>
            <a:ext cx="1301603" cy="746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15E8A-8A37-9234-C747-2F650CD9B089}"/>
              </a:ext>
            </a:extLst>
          </p:cNvPr>
          <p:cNvSpPr txBox="1"/>
          <p:nvPr/>
        </p:nvSpPr>
        <p:spPr>
          <a:xfrm>
            <a:off x="8727309" y="2180473"/>
            <a:ext cx="6479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highlight>
                  <a:srgbClr val="FFFF00"/>
                </a:highlight>
              </a:rPr>
              <a:t>Addr_en</a:t>
            </a:r>
            <a:r>
              <a:rPr lang="en-US" sz="900" dirty="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AAB93-D527-CAD2-9263-7370F9B20E4C}"/>
              </a:ext>
            </a:extLst>
          </p:cNvPr>
          <p:cNvCxnSpPr>
            <a:cxnSpLocks/>
          </p:cNvCxnSpPr>
          <p:nvPr/>
        </p:nvCxnSpPr>
        <p:spPr>
          <a:xfrm>
            <a:off x="9256065" y="2304221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0C3316-5D05-A535-C4CA-CB242CC02F71}"/>
              </a:ext>
            </a:extLst>
          </p:cNvPr>
          <p:cNvSpPr txBox="1"/>
          <p:nvPr/>
        </p:nvSpPr>
        <p:spPr>
          <a:xfrm>
            <a:off x="10820313" y="3979136"/>
            <a:ext cx="697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highlight>
                  <a:srgbClr val="FFFF00"/>
                </a:highlight>
              </a:rPr>
              <a:t>Addr_en</a:t>
            </a:r>
            <a:r>
              <a:rPr lang="en-US" sz="900" dirty="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8F50E9D-6D5A-B7FB-DFA0-63226FCED826}"/>
              </a:ext>
            </a:extLst>
          </p:cNvPr>
          <p:cNvCxnSpPr>
            <a:endCxn id="14" idx="1"/>
          </p:cNvCxnSpPr>
          <p:nvPr/>
        </p:nvCxnSpPr>
        <p:spPr>
          <a:xfrm>
            <a:off x="11402698" y="4102249"/>
            <a:ext cx="339143" cy="325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D63108-3440-698E-019B-748BD6C8DE60}"/>
              </a:ext>
            </a:extLst>
          </p:cNvPr>
          <p:cNvSpPr txBox="1"/>
          <p:nvPr/>
        </p:nvSpPr>
        <p:spPr>
          <a:xfrm>
            <a:off x="8766993" y="1663289"/>
            <a:ext cx="7377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WriteRAM</a:t>
            </a:r>
            <a:r>
              <a:rPr lang="en-US" sz="900" dirty="0"/>
              <a:t>#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971117-0627-C3E6-1A0C-9A096E3872A4}"/>
              </a:ext>
            </a:extLst>
          </p:cNvPr>
          <p:cNvCxnSpPr>
            <a:cxnSpLocks/>
          </p:cNvCxnSpPr>
          <p:nvPr/>
        </p:nvCxnSpPr>
        <p:spPr>
          <a:xfrm flipH="1">
            <a:off x="8097839" y="1776741"/>
            <a:ext cx="680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984-DE3D-3AB1-288B-DFBA7FC7429A}"/>
              </a:ext>
            </a:extLst>
          </p:cNvPr>
          <p:cNvSpPr txBox="1"/>
          <p:nvPr/>
        </p:nvSpPr>
        <p:spPr>
          <a:xfrm rot="5400000">
            <a:off x="7209900" y="1140539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 dirty="0"/>
              <a:t>HC245 Data 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0B13A9-1EA4-FA9C-1696-8CE347538B6A}"/>
              </a:ext>
            </a:extLst>
          </p:cNvPr>
          <p:cNvSpPr txBox="1"/>
          <p:nvPr/>
        </p:nvSpPr>
        <p:spPr>
          <a:xfrm rot="5400000">
            <a:off x="11264655" y="4970777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 dirty="0"/>
              <a:t>HC245 </a:t>
            </a:r>
            <a:r>
              <a:rPr lang="en-US" sz="1051" dirty="0" err="1"/>
              <a:t>Addr</a:t>
            </a:r>
            <a:r>
              <a:rPr lang="en-US" sz="1051" dirty="0"/>
              <a:t> Out</a:t>
            </a:r>
          </a:p>
        </p:txBody>
      </p:sp>
      <p:sp>
        <p:nvSpPr>
          <p:cNvPr id="3" name="Rectangle 2">
            <a:hlinkClick r:id="rId12" action="ppaction://hlinksldjump"/>
            <a:extLst>
              <a:ext uri="{FF2B5EF4-FFF2-40B4-BE49-F238E27FC236}">
                <a16:creationId xmlns:a16="http://schemas.microsoft.com/office/drawing/2014/main" id="{018380DC-7E92-D1D1-70CB-92B29DEE0A64}"/>
              </a:ext>
            </a:extLst>
          </p:cNvPr>
          <p:cNvSpPr/>
          <p:nvPr/>
        </p:nvSpPr>
        <p:spPr>
          <a:xfrm>
            <a:off x="8771908" y="3689733"/>
            <a:ext cx="1399933" cy="1292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~SD Card Device En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296FB75-CAE4-8548-8566-9CE27B084F22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8327572" y="3754365"/>
            <a:ext cx="444337" cy="1383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011CAD-478C-FC95-7E42-A67FFD3A5B61}"/>
              </a:ext>
            </a:extLst>
          </p:cNvPr>
          <p:cNvSpPr txBox="1"/>
          <p:nvPr/>
        </p:nvSpPr>
        <p:spPr>
          <a:xfrm>
            <a:off x="6841831" y="1874555"/>
            <a:ext cx="790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highlight>
                  <a:srgbClr val="FFFF00"/>
                </a:highlight>
              </a:rPr>
              <a:t>Addr_en</a:t>
            </a:r>
            <a:r>
              <a:rPr lang="en-US" sz="900" dirty="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C0DB9E-C428-9FDB-680F-288D53E70E85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8343002" y="4043098"/>
            <a:ext cx="303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lide Number Placeholder 4">
            <a:extLst>
              <a:ext uri="{FF2B5EF4-FFF2-40B4-BE49-F238E27FC236}">
                <a16:creationId xmlns:a16="http://schemas.microsoft.com/office/drawing/2014/main" id="{9C6356ED-26C1-38A7-A183-5294C16AB23B}"/>
              </a:ext>
            </a:extLst>
          </p:cNvPr>
          <p:cNvSpPr txBox="1">
            <a:spLocks/>
          </p:cNvSpPr>
          <p:nvPr/>
        </p:nvSpPr>
        <p:spPr>
          <a:xfrm>
            <a:off x="9402419" y="6368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20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5A55D87E-AB3D-0690-9097-D02C692C2BC5}"/>
              </a:ext>
            </a:extLst>
          </p:cNvPr>
          <p:cNvCxnSpPr>
            <a:cxnSpLocks/>
            <a:stCxn id="76" idx="2"/>
            <a:endCxn id="125" idx="3"/>
          </p:cNvCxnSpPr>
          <p:nvPr/>
        </p:nvCxnSpPr>
        <p:spPr>
          <a:xfrm rot="5400000">
            <a:off x="5712457" y="4929737"/>
            <a:ext cx="53521" cy="730563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27E4E877-003F-E7E7-9292-A44A7F9E2D39}"/>
              </a:ext>
            </a:extLst>
          </p:cNvPr>
          <p:cNvCxnSpPr>
            <a:cxnSpLocks/>
            <a:stCxn id="86" idx="2"/>
            <a:endCxn id="119" idx="3"/>
          </p:cNvCxnSpPr>
          <p:nvPr/>
        </p:nvCxnSpPr>
        <p:spPr>
          <a:xfrm rot="5400000">
            <a:off x="5685835" y="4959098"/>
            <a:ext cx="234919" cy="858718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2EF2EF70-EE79-B6C1-B8F6-55C65D6014BC}"/>
              </a:ext>
            </a:extLst>
          </p:cNvPr>
          <p:cNvSpPr/>
          <p:nvPr/>
        </p:nvSpPr>
        <p:spPr>
          <a:xfrm>
            <a:off x="6076587" y="522253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C83931F-CB80-7196-FCFD-9ACAA5954656}"/>
              </a:ext>
            </a:extLst>
          </p:cNvPr>
          <p:cNvSpPr/>
          <p:nvPr/>
        </p:nvSpPr>
        <p:spPr>
          <a:xfrm>
            <a:off x="6204742" y="522527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8AC4AE0-11C3-A491-5CEE-268ED835EB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5925896" y="4880247"/>
            <a:ext cx="481808" cy="310844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6379D5-F74F-E95D-15E4-B55916E4BEE2}"/>
              </a:ext>
            </a:extLst>
          </p:cNvPr>
          <p:cNvCxnSpPr>
            <a:cxnSpLocks/>
            <a:stCxn id="42" idx="1"/>
            <a:endCxn id="18" idx="0"/>
          </p:cNvCxnSpPr>
          <p:nvPr/>
        </p:nvCxnSpPr>
        <p:spPr>
          <a:xfrm rot="10800000" flipV="1">
            <a:off x="1374517" y="2078130"/>
            <a:ext cx="3092748" cy="228231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565348-4A1E-69B0-C1F8-7450F55485BB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 flipV="1">
            <a:off x="1252591" y="1893992"/>
            <a:ext cx="3214675" cy="412369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3D3BDA-417D-F79E-29ED-1F707412E480}"/>
              </a:ext>
            </a:extLst>
          </p:cNvPr>
          <p:cNvCxnSpPr>
            <a:cxnSpLocks/>
            <a:stCxn id="40" idx="1"/>
            <a:endCxn id="20" idx="0"/>
          </p:cNvCxnSpPr>
          <p:nvPr/>
        </p:nvCxnSpPr>
        <p:spPr>
          <a:xfrm rot="10800000" flipV="1">
            <a:off x="1130665" y="1709854"/>
            <a:ext cx="3336600" cy="59650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622CEE-F1A9-5774-CEE9-26B3D4A1F80C}"/>
              </a:ext>
            </a:extLst>
          </p:cNvPr>
          <p:cNvCxnSpPr>
            <a:cxnSpLocks/>
            <a:stCxn id="39" idx="1"/>
            <a:endCxn id="17" idx="0"/>
          </p:cNvCxnSpPr>
          <p:nvPr/>
        </p:nvCxnSpPr>
        <p:spPr>
          <a:xfrm rot="10800000" flipV="1">
            <a:off x="1008739" y="1525716"/>
            <a:ext cx="3458527" cy="78064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F5DD50-D6D5-B9AB-D8B8-A66DA5A6456E}"/>
              </a:ext>
            </a:extLst>
          </p:cNvPr>
          <p:cNvCxnSpPr>
            <a:cxnSpLocks/>
            <a:stCxn id="38" idx="1"/>
            <a:endCxn id="21" idx="0"/>
          </p:cNvCxnSpPr>
          <p:nvPr/>
        </p:nvCxnSpPr>
        <p:spPr>
          <a:xfrm rot="10800000" flipV="1">
            <a:off x="886813" y="1341578"/>
            <a:ext cx="3580452" cy="964783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10DAA5C-4C3E-1782-1637-6BE0E9B8946F}"/>
              </a:ext>
            </a:extLst>
          </p:cNvPr>
          <p:cNvCxnSpPr>
            <a:cxnSpLocks/>
            <a:stCxn id="57" idx="1"/>
            <a:endCxn id="66" idx="2"/>
          </p:cNvCxnSpPr>
          <p:nvPr/>
        </p:nvCxnSpPr>
        <p:spPr>
          <a:xfrm rot="10800000" flipV="1">
            <a:off x="1014194" y="973303"/>
            <a:ext cx="3453071" cy="4186364"/>
          </a:xfrm>
          <a:prstGeom prst="bentConnector4">
            <a:avLst>
              <a:gd name="adj1" fmla="val 119816"/>
              <a:gd name="adj2" fmla="val 10855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C1B8203-5E6A-89C0-21C7-EB69B98132DE}"/>
              </a:ext>
            </a:extLst>
          </p:cNvPr>
          <p:cNvCxnSpPr>
            <a:cxnSpLocks/>
            <a:stCxn id="56" idx="1"/>
            <a:endCxn id="67" idx="2"/>
          </p:cNvCxnSpPr>
          <p:nvPr/>
        </p:nvCxnSpPr>
        <p:spPr>
          <a:xfrm rot="10800000" flipV="1">
            <a:off x="889434" y="1157441"/>
            <a:ext cx="3577831" cy="4002227"/>
          </a:xfrm>
          <a:prstGeom prst="bentConnector4">
            <a:avLst>
              <a:gd name="adj1" fmla="val 111960"/>
              <a:gd name="adj2" fmla="val 105712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689732D-3AF2-0855-1B98-A91907ACBFBF}"/>
              </a:ext>
            </a:extLst>
          </p:cNvPr>
          <p:cNvCxnSpPr>
            <a:cxnSpLocks/>
            <a:stCxn id="111" idx="2"/>
            <a:endCxn id="62" idx="1"/>
          </p:cNvCxnSpPr>
          <p:nvPr/>
        </p:nvCxnSpPr>
        <p:spPr>
          <a:xfrm rot="16200000" flipH="1">
            <a:off x="2308223" y="4115158"/>
            <a:ext cx="1088059" cy="317707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9125F32-4BEC-E7C6-287E-32600678323C}"/>
              </a:ext>
            </a:extLst>
          </p:cNvPr>
          <p:cNvCxnSpPr>
            <a:cxnSpLocks/>
            <a:stCxn id="110" idx="2"/>
            <a:endCxn id="61" idx="1"/>
          </p:cNvCxnSpPr>
          <p:nvPr/>
        </p:nvCxnSpPr>
        <p:spPr>
          <a:xfrm rot="16200000" flipH="1">
            <a:off x="2462672" y="4085468"/>
            <a:ext cx="903920" cy="305231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486208D8-4940-6795-90ED-C59E01AE24B6}"/>
              </a:ext>
            </a:extLst>
          </p:cNvPr>
          <p:cNvCxnSpPr>
            <a:cxnSpLocks/>
            <a:stCxn id="166" idx="2"/>
            <a:endCxn id="63" idx="1"/>
          </p:cNvCxnSpPr>
          <p:nvPr/>
        </p:nvCxnSpPr>
        <p:spPr>
          <a:xfrm rot="16200000" flipH="1">
            <a:off x="2153775" y="4144846"/>
            <a:ext cx="1272195" cy="330183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F978CC5-3B82-A366-710D-32F0D583B842}"/>
              </a:ext>
            </a:extLst>
          </p:cNvPr>
          <p:cNvCxnSpPr>
            <a:cxnSpLocks/>
            <a:stCxn id="167" idx="2"/>
            <a:endCxn id="60" idx="1"/>
          </p:cNvCxnSpPr>
          <p:nvPr/>
        </p:nvCxnSpPr>
        <p:spPr>
          <a:xfrm rot="16200000" flipH="1">
            <a:off x="2617122" y="4055780"/>
            <a:ext cx="719783" cy="292755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1F44741-E786-02D4-E147-30FF2D1F6AA0}"/>
              </a:ext>
            </a:extLst>
          </p:cNvPr>
          <p:cNvCxnSpPr>
            <a:cxnSpLocks/>
            <a:stCxn id="168" idx="2"/>
            <a:endCxn id="59" idx="1"/>
          </p:cNvCxnSpPr>
          <p:nvPr/>
        </p:nvCxnSpPr>
        <p:spPr>
          <a:xfrm rot="16200000" flipH="1">
            <a:off x="2771571" y="4026091"/>
            <a:ext cx="535644" cy="2802796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DDDA9D21-9563-C2A8-9C7B-983A00B9AB81}"/>
              </a:ext>
            </a:extLst>
          </p:cNvPr>
          <p:cNvCxnSpPr>
            <a:cxnSpLocks/>
            <a:stCxn id="169" idx="0"/>
            <a:endCxn id="58" idx="1"/>
          </p:cNvCxnSpPr>
          <p:nvPr/>
        </p:nvCxnSpPr>
        <p:spPr>
          <a:xfrm rot="16200000" flipH="1">
            <a:off x="1926841" y="2997224"/>
            <a:ext cx="2839185" cy="2188715"/>
          </a:xfrm>
          <a:prstGeom prst="bentConnector4">
            <a:avLst>
              <a:gd name="adj1" fmla="val -5124"/>
              <a:gd name="adj2" fmla="val 73205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8AAD2998-80F1-BAB2-A416-5AAE0706D760}"/>
              </a:ext>
            </a:extLst>
          </p:cNvPr>
          <p:cNvCxnSpPr>
            <a:cxnSpLocks/>
            <a:stCxn id="170" idx="0"/>
            <a:endCxn id="64" idx="1"/>
          </p:cNvCxnSpPr>
          <p:nvPr/>
        </p:nvCxnSpPr>
        <p:spPr>
          <a:xfrm rot="16200000" flipH="1">
            <a:off x="1951842" y="2838085"/>
            <a:ext cx="2655047" cy="2322855"/>
          </a:xfrm>
          <a:prstGeom prst="bentConnector4">
            <a:avLst>
              <a:gd name="adj1" fmla="val -8610"/>
              <a:gd name="adj2" fmla="val 83794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39E4984-353A-1F2C-5872-F614DB0E504C}"/>
              </a:ext>
            </a:extLst>
          </p:cNvPr>
          <p:cNvCxnSpPr>
            <a:cxnSpLocks/>
            <a:endCxn id="123" idx="3"/>
          </p:cNvCxnSpPr>
          <p:nvPr/>
        </p:nvCxnSpPr>
        <p:spPr>
          <a:xfrm rot="10800000" flipV="1">
            <a:off x="5373935" y="5405125"/>
            <a:ext cx="3853306" cy="837343"/>
          </a:xfrm>
          <a:prstGeom prst="bentConnector3">
            <a:avLst>
              <a:gd name="adj1" fmla="val 43389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6B5410A-5FC7-2129-D8D1-2DD6A2BED664}"/>
              </a:ext>
            </a:extLst>
          </p:cNvPr>
          <p:cNvCxnSpPr>
            <a:cxnSpLocks/>
            <a:stCxn id="92" idx="1"/>
            <a:endCxn id="122" idx="3"/>
          </p:cNvCxnSpPr>
          <p:nvPr/>
        </p:nvCxnSpPr>
        <p:spPr>
          <a:xfrm rot="10800000" flipV="1">
            <a:off x="5373936" y="5283117"/>
            <a:ext cx="4023479" cy="775213"/>
          </a:xfrm>
          <a:prstGeom prst="bentConnector3">
            <a:avLst>
              <a:gd name="adj1" fmla="val 50000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987AAD12-3C16-FF6C-FCBE-CCADBA6A4E11}"/>
              </a:ext>
            </a:extLst>
          </p:cNvPr>
          <p:cNvCxnSpPr>
            <a:cxnSpLocks/>
            <a:stCxn id="160" idx="1"/>
            <a:endCxn id="48" idx="1"/>
          </p:cNvCxnSpPr>
          <p:nvPr/>
        </p:nvCxnSpPr>
        <p:spPr>
          <a:xfrm rot="10800000" flipH="1" flipV="1">
            <a:off x="7370150" y="3873115"/>
            <a:ext cx="22736" cy="2617664"/>
          </a:xfrm>
          <a:prstGeom prst="bentConnector3">
            <a:avLst>
              <a:gd name="adj1" fmla="val -142075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72475776-5BCE-1D5E-D636-E0883F3172C6}"/>
              </a:ext>
            </a:extLst>
          </p:cNvPr>
          <p:cNvCxnSpPr>
            <a:cxnSpLocks/>
            <a:stCxn id="228" idx="3"/>
            <a:endCxn id="121" idx="3"/>
          </p:cNvCxnSpPr>
          <p:nvPr/>
        </p:nvCxnSpPr>
        <p:spPr>
          <a:xfrm flipH="1">
            <a:off x="5373935" y="3438481"/>
            <a:ext cx="1292854" cy="2435712"/>
          </a:xfrm>
          <a:prstGeom prst="bentConnector3">
            <a:avLst>
              <a:gd name="adj1" fmla="val -17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ACAE00EF-4CD5-50F9-68C8-792BDF8C77E6}"/>
              </a:ext>
            </a:extLst>
          </p:cNvPr>
          <p:cNvCxnSpPr>
            <a:cxnSpLocks/>
            <a:stCxn id="120" idx="3"/>
            <a:endCxn id="251" idx="1"/>
          </p:cNvCxnSpPr>
          <p:nvPr/>
        </p:nvCxnSpPr>
        <p:spPr>
          <a:xfrm flipV="1">
            <a:off x="5373935" y="1657845"/>
            <a:ext cx="661177" cy="4032210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2D4FAED-1EE4-07C8-E101-6A96EF9D2D69}"/>
              </a:ext>
            </a:extLst>
          </p:cNvPr>
          <p:cNvGrpSpPr/>
          <p:nvPr/>
        </p:nvGrpSpPr>
        <p:grpSpPr>
          <a:xfrm>
            <a:off x="4296440" y="4814909"/>
            <a:ext cx="1224815" cy="1977259"/>
            <a:chOff x="4296440" y="4814909"/>
            <a:chExt cx="1224815" cy="19772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1206F5-08A4-779B-941D-F0CD5731C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0800000" flipH="1">
              <a:off x="4296440" y="4814909"/>
              <a:ext cx="1224815" cy="1977259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1E392D8-C5FF-5B17-4656-D5E3AFDD8F43}"/>
                </a:ext>
              </a:extLst>
            </p:cNvPr>
            <p:cNvSpPr txBox="1"/>
            <p:nvPr/>
          </p:nvSpPr>
          <p:spPr>
            <a:xfrm>
              <a:off x="5020721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 dirty="0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 dirty="0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 dirty="0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 dirty="0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 dirty="0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 dirty="0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 dirty="0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 dirty="0">
                  <a:solidFill>
                    <a:srgbClr val="FFFF00"/>
                  </a:solidFill>
                </a:rPr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73F02BA-A4F4-BF8C-1D09-61C993D21324}"/>
                </a:ext>
              </a:extLst>
            </p:cNvPr>
            <p:cNvSpPr txBox="1"/>
            <p:nvPr/>
          </p:nvSpPr>
          <p:spPr>
            <a:xfrm>
              <a:off x="4546107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 dirty="0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 dirty="0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 dirty="0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 dirty="0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 dirty="0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 dirty="0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 dirty="0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 dirty="0">
                  <a:solidFill>
                    <a:srgbClr val="FFFF00"/>
                  </a:solidFill>
                </a:rPr>
                <a:t>8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88CACA5-CD4A-246C-E1C8-4097E1A93FF0}"/>
              </a:ext>
            </a:extLst>
          </p:cNvPr>
          <p:cNvSpPr txBox="1"/>
          <p:nvPr/>
        </p:nvSpPr>
        <p:spPr>
          <a:xfrm>
            <a:off x="5711860" y="4583765"/>
            <a:ext cx="7393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err="1">
                <a:highlight>
                  <a:srgbClr val="FFFF00"/>
                </a:highlight>
              </a:rPr>
              <a:t>Addr_en</a:t>
            </a:r>
            <a:r>
              <a:rPr lang="en-US" sz="900" dirty="0">
                <a:highlight>
                  <a:srgbClr val="FFFF00"/>
                </a:highlight>
              </a:rPr>
              <a:t>#</a:t>
            </a:r>
          </a:p>
          <a:p>
            <a:pPr algn="ctr"/>
            <a:endParaRPr lang="en-US" sz="900" dirty="0"/>
          </a:p>
          <a:p>
            <a:pPr algn="ctr"/>
            <a:r>
              <a:rPr lang="en-US" sz="900" dirty="0"/>
              <a:t>XNOR           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769FCB1C-1D81-38F4-839A-89BF9B1D01A7}"/>
              </a:ext>
            </a:extLst>
          </p:cNvPr>
          <p:cNvCxnSpPr>
            <a:cxnSpLocks/>
            <a:stCxn id="31" idx="0"/>
            <a:endCxn id="118" idx="1"/>
          </p:cNvCxnSpPr>
          <p:nvPr/>
        </p:nvCxnSpPr>
        <p:spPr>
          <a:xfrm rot="5400000" flipH="1" flipV="1">
            <a:off x="7246841" y="1669943"/>
            <a:ext cx="195045" cy="2141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hlinkClick r:id="rId14" action="ppaction://hlinksldjump"/>
            <a:extLst>
              <a:ext uri="{FF2B5EF4-FFF2-40B4-BE49-F238E27FC236}">
                <a16:creationId xmlns:a16="http://schemas.microsoft.com/office/drawing/2014/main" id="{9C1A9667-F075-29C7-7F47-0A19CA6B1D99}"/>
              </a:ext>
            </a:extLst>
          </p:cNvPr>
          <p:cNvSpPr txBox="1"/>
          <p:nvPr/>
        </p:nvSpPr>
        <p:spPr>
          <a:xfrm>
            <a:off x="8646243" y="3966154"/>
            <a:ext cx="425116" cy="1538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00" dirty="0"/>
              <a:t>#WE</a:t>
            </a:r>
          </a:p>
        </p:txBody>
      </p:sp>
      <p:sp>
        <p:nvSpPr>
          <p:cNvPr id="46" name="TextBox 45">
            <a:hlinkClick r:id="rId15" action="ppaction://hlinksldjump"/>
            <a:extLst>
              <a:ext uri="{FF2B5EF4-FFF2-40B4-BE49-F238E27FC236}">
                <a16:creationId xmlns:a16="http://schemas.microsoft.com/office/drawing/2014/main" id="{74F9763E-BCEB-3C7B-6429-8C006AF4B856}"/>
              </a:ext>
            </a:extLst>
          </p:cNvPr>
          <p:cNvSpPr txBox="1"/>
          <p:nvPr/>
        </p:nvSpPr>
        <p:spPr>
          <a:xfrm>
            <a:off x="6204742" y="6366962"/>
            <a:ext cx="748923" cy="2616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dirty="0"/>
              <a:t>Bus Grant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B0EFB9-C38F-1028-5811-5CE2DBC8F34F}"/>
              </a:ext>
            </a:extLst>
          </p:cNvPr>
          <p:cNvSpPr txBox="1"/>
          <p:nvPr/>
        </p:nvSpPr>
        <p:spPr>
          <a:xfrm>
            <a:off x="7392886" y="6359974"/>
            <a:ext cx="888385" cy="2616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dirty="0"/>
              <a:t>Bus Request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FB2E90A0-62C4-C9D9-6FDA-51216E64B2F6}"/>
              </a:ext>
            </a:extLst>
          </p:cNvPr>
          <p:cNvCxnSpPr>
            <a:cxnSpLocks/>
            <a:stCxn id="46" idx="1"/>
          </p:cNvCxnSpPr>
          <p:nvPr/>
        </p:nvCxnSpPr>
        <p:spPr>
          <a:xfrm rot="10800000">
            <a:off x="5492162" y="6426607"/>
            <a:ext cx="712581" cy="7116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B231B939-74D2-BF57-C3ED-B5AD6B59AD0B}"/>
              </a:ext>
            </a:extLst>
          </p:cNvPr>
          <p:cNvSpPr/>
          <p:nvPr/>
        </p:nvSpPr>
        <p:spPr>
          <a:xfrm>
            <a:off x="4842819" y="45122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DDDCA48-1083-DB85-EBD7-B7C1023A5748}"/>
              </a:ext>
            </a:extLst>
          </p:cNvPr>
          <p:cNvSpPr/>
          <p:nvPr/>
        </p:nvSpPr>
        <p:spPr>
          <a:xfrm>
            <a:off x="4842819" y="4673881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7197498-C35A-6569-71D1-CF145D352B94}"/>
              </a:ext>
            </a:extLst>
          </p:cNvPr>
          <p:cNvSpPr/>
          <p:nvPr/>
        </p:nvSpPr>
        <p:spPr>
          <a:xfrm>
            <a:off x="4842819" y="43506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AB4641D-812F-F9BB-7D42-AA2C979BB873}"/>
              </a:ext>
            </a:extLst>
          </p:cNvPr>
          <p:cNvSpPr/>
          <p:nvPr/>
        </p:nvSpPr>
        <p:spPr>
          <a:xfrm>
            <a:off x="4842819" y="41890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63BAF71-186A-5061-C496-CCBD51156EE8}"/>
              </a:ext>
            </a:extLst>
          </p:cNvPr>
          <p:cNvSpPr/>
          <p:nvPr/>
        </p:nvSpPr>
        <p:spPr>
          <a:xfrm>
            <a:off x="11239500" y="5727700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6A892D0-A590-54E0-204E-796F257A39B2}"/>
              </a:ext>
            </a:extLst>
          </p:cNvPr>
          <p:cNvSpPr/>
          <p:nvPr/>
        </p:nvSpPr>
        <p:spPr>
          <a:xfrm>
            <a:off x="10267052" y="4523552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45ED7D1-9019-6AD6-9784-21237A22943A}"/>
              </a:ext>
            </a:extLst>
          </p:cNvPr>
          <p:cNvSpPr/>
          <p:nvPr/>
        </p:nvSpPr>
        <p:spPr>
          <a:xfrm>
            <a:off x="9317780" y="339297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EA51377-DB46-FD8A-75D6-90B45E5CA37D}"/>
              </a:ext>
            </a:extLst>
          </p:cNvPr>
          <p:cNvSpPr/>
          <p:nvPr/>
        </p:nvSpPr>
        <p:spPr>
          <a:xfrm>
            <a:off x="8355819" y="223746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969F52-F6BE-A332-A86B-37B5CCF874B0}"/>
              </a:ext>
            </a:extLst>
          </p:cNvPr>
          <p:cNvSpPr txBox="1"/>
          <p:nvPr/>
        </p:nvSpPr>
        <p:spPr>
          <a:xfrm>
            <a:off x="3264611" y="2213199"/>
            <a:ext cx="654455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dirty="0" err="1"/>
              <a:t>Addr</a:t>
            </a:r>
            <a:r>
              <a:rPr lang="en-US" sz="900" dirty="0"/>
              <a:t> 2:0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24012CD-FBAF-37D5-4B76-79C5A18B52D0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3683732" y="4187000"/>
            <a:ext cx="453314" cy="443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6AE7E16-FD8D-1C92-63C0-CF00132CD6A2}"/>
              </a:ext>
            </a:extLst>
          </p:cNvPr>
          <p:cNvSpPr/>
          <p:nvPr/>
        </p:nvSpPr>
        <p:spPr>
          <a:xfrm>
            <a:off x="4137046" y="4195424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DB23A-0410-5885-64A2-CE982C31C105}"/>
              </a:ext>
            </a:extLst>
          </p:cNvPr>
          <p:cNvSpPr/>
          <p:nvPr/>
        </p:nvSpPr>
        <p:spPr>
          <a:xfrm>
            <a:off x="4114795" y="4202239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9D761-7DB1-09CC-AF9B-44ED3B6DE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Counter (v2.0)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BD9DD6-5B23-5877-9CB2-0B49D7E2058A}"/>
              </a:ext>
            </a:extLst>
          </p:cNvPr>
          <p:cNvGrpSpPr/>
          <p:nvPr/>
        </p:nvGrpSpPr>
        <p:grpSpPr>
          <a:xfrm>
            <a:off x="3973544" y="3647023"/>
            <a:ext cx="1066795" cy="1348207"/>
            <a:chOff x="3973544" y="3647023"/>
            <a:chExt cx="1066795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5ED979-9B81-9F54-7750-97C529FA8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24B20F-9E85-86B8-5DB6-5C5DE3ECDFD3}"/>
                </a:ext>
              </a:extLst>
            </p:cNvPr>
            <p:cNvSpPr txBox="1"/>
            <p:nvPr/>
          </p:nvSpPr>
          <p:spPr>
            <a:xfrm rot="5400000">
              <a:off x="4143059" y="4190321"/>
              <a:ext cx="9893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Read Decoder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7DF86C2-4F2C-D2A5-B0A8-FFE5BFAFDA65}"/>
              </a:ext>
            </a:extLst>
          </p:cNvPr>
          <p:cNvGrpSpPr/>
          <p:nvPr/>
        </p:nvGrpSpPr>
        <p:grpSpPr>
          <a:xfrm>
            <a:off x="3973544" y="2080793"/>
            <a:ext cx="1066795" cy="1348207"/>
            <a:chOff x="3973544" y="3647023"/>
            <a:chExt cx="1066795" cy="13482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3E36DB-DE38-27D3-C5F2-D5AAF0188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80701C-8B96-F958-E8D2-767A6D345EBE}"/>
                </a:ext>
              </a:extLst>
            </p:cNvPr>
            <p:cNvSpPr txBox="1"/>
            <p:nvPr/>
          </p:nvSpPr>
          <p:spPr>
            <a:xfrm rot="5400000">
              <a:off x="4125426" y="4190321"/>
              <a:ext cx="10246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Write Decoder</a:t>
              </a:r>
            </a:p>
          </p:txBody>
        </p:sp>
      </p:grp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C0E350DF-EA80-2503-9D83-6D348C2CAEEA}"/>
              </a:ext>
            </a:extLst>
          </p:cNvPr>
          <p:cNvSpPr txBox="1"/>
          <p:nvPr/>
        </p:nvSpPr>
        <p:spPr>
          <a:xfrm>
            <a:off x="3276248" y="4106208"/>
            <a:ext cx="407484" cy="1615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#OE</a:t>
            </a:r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6671344D-B74D-AF1E-12FC-91ED26DC1E99}"/>
              </a:ext>
            </a:extLst>
          </p:cNvPr>
          <p:cNvSpPr txBox="1"/>
          <p:nvPr/>
        </p:nvSpPr>
        <p:spPr>
          <a:xfrm>
            <a:off x="3259164" y="2577730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 dirty="0"/>
              <a:t>#WE</a:t>
            </a:r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E0C4DBF5-FD9A-2566-B59D-8E94B074D273}"/>
              </a:ext>
            </a:extLst>
          </p:cNvPr>
          <p:cNvSpPr/>
          <p:nvPr/>
        </p:nvSpPr>
        <p:spPr>
          <a:xfrm>
            <a:off x="1489268" y="3373168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 dirty="0"/>
              <a:t>~Counter Device En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D15108D-405A-CA4F-5B62-EE092686755A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952308" y="2859266"/>
            <a:ext cx="1097178" cy="573941"/>
          </a:xfrm>
          <a:prstGeom prst="bentConnector3">
            <a:avLst>
              <a:gd name="adj1" fmla="val 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D1D1477-CBE9-AAE0-308C-1130CD983A1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952308" y="3433207"/>
            <a:ext cx="1162487" cy="984033"/>
          </a:xfrm>
          <a:prstGeom prst="bentConnector3">
            <a:avLst>
              <a:gd name="adj1" fmla="val 129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20133AE-7DD9-A9A8-70D9-BDD281598CF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697104" y="2658586"/>
            <a:ext cx="346606" cy="266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13F25F4-E7B0-0BF5-303C-83DB2AF2E501}"/>
              </a:ext>
            </a:extLst>
          </p:cNvPr>
          <p:cNvSpPr txBox="1"/>
          <p:nvPr/>
        </p:nvSpPr>
        <p:spPr>
          <a:xfrm>
            <a:off x="3241917" y="3815337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dirty="0" err="1"/>
              <a:t>Addr</a:t>
            </a:r>
            <a:r>
              <a:rPr lang="en-US" sz="900" dirty="0"/>
              <a:t> 2:0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91F4CC45-B8DF-91CA-A65A-3B593581077B}"/>
              </a:ext>
            </a:extLst>
          </p:cNvPr>
          <p:cNvSpPr/>
          <p:nvPr/>
        </p:nvSpPr>
        <p:spPr>
          <a:xfrm rot="10800000">
            <a:off x="3810968" y="2116391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1793463F-1901-589C-BFAE-80602588E6F6}"/>
              </a:ext>
            </a:extLst>
          </p:cNvPr>
          <p:cNvSpPr/>
          <p:nvPr/>
        </p:nvSpPr>
        <p:spPr>
          <a:xfrm rot="10800000">
            <a:off x="3810968" y="3707994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5124FC54-0D9C-890C-0AEB-5229BDD6A4DB}"/>
              </a:ext>
            </a:extLst>
          </p:cNvPr>
          <p:cNvCxnSpPr>
            <a:cxnSpLocks/>
            <a:endCxn id="112" idx="1"/>
          </p:cNvCxnSpPr>
          <p:nvPr/>
        </p:nvCxnSpPr>
        <p:spPr>
          <a:xfrm>
            <a:off x="4992725" y="2496866"/>
            <a:ext cx="640571" cy="9144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1E2EE5F-A48A-0811-36B1-A1D9516B09FE}"/>
              </a:ext>
            </a:extLst>
          </p:cNvPr>
          <p:cNvSpPr/>
          <p:nvPr/>
        </p:nvSpPr>
        <p:spPr>
          <a:xfrm rot="16200000">
            <a:off x="8380384" y="-2296665"/>
            <a:ext cx="282975" cy="58162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 Bus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75B65C2-3AFC-8658-5ACE-6E126443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0515520" y="4677252"/>
            <a:ext cx="1037317" cy="136915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3CD3B5F-AE3F-A26C-4EA2-965A5C77D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548791" y="3510848"/>
            <a:ext cx="1037317" cy="136915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4A50533-BAD2-3425-5832-D7BEFC3A7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582062" y="2344443"/>
            <a:ext cx="1037317" cy="1369152"/>
          </a:xfrm>
          <a:prstGeom prst="rect">
            <a:avLst/>
          </a:prstGeom>
        </p:spPr>
      </p:pic>
      <p:sp>
        <p:nvSpPr>
          <p:cNvPr id="63" name="Arrow: Left 62">
            <a:extLst>
              <a:ext uri="{FF2B5EF4-FFF2-40B4-BE49-F238E27FC236}">
                <a16:creationId xmlns:a16="http://schemas.microsoft.com/office/drawing/2014/main" id="{699B2D7F-15BC-F940-5C4D-69A1E734B5E1}"/>
              </a:ext>
            </a:extLst>
          </p:cNvPr>
          <p:cNvSpPr/>
          <p:nvPr/>
        </p:nvSpPr>
        <p:spPr>
          <a:xfrm rot="5400000">
            <a:off x="9221013" y="2639616"/>
            <a:ext cx="4139089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4" name="Arrow: Left 63">
            <a:extLst>
              <a:ext uri="{FF2B5EF4-FFF2-40B4-BE49-F238E27FC236}">
                <a16:creationId xmlns:a16="http://schemas.microsoft.com/office/drawing/2014/main" id="{5FCF62F7-2A63-A455-0CB6-B9F155AC396B}"/>
              </a:ext>
            </a:extLst>
          </p:cNvPr>
          <p:cNvSpPr/>
          <p:nvPr/>
        </p:nvSpPr>
        <p:spPr>
          <a:xfrm rot="5400000">
            <a:off x="8855861" y="2039585"/>
            <a:ext cx="2939028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CDF8D0D-0915-4EE4-8402-1203281D4BBC}"/>
              </a:ext>
            </a:extLst>
          </p:cNvPr>
          <p:cNvCxnSpPr>
            <a:cxnSpLocks/>
          </p:cNvCxnSpPr>
          <p:nvPr/>
        </p:nvCxnSpPr>
        <p:spPr>
          <a:xfrm rot="10800000">
            <a:off x="9591676" y="4693444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895410D0-8C57-9CEF-D1B2-4EBD958E1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615333" y="1178036"/>
            <a:ext cx="1037318" cy="1369153"/>
          </a:xfrm>
          <a:prstGeom prst="rect">
            <a:avLst/>
          </a:prstGeom>
        </p:spPr>
      </p:pic>
      <p:sp>
        <p:nvSpPr>
          <p:cNvPr id="74" name="Arrow: Left 73">
            <a:extLst>
              <a:ext uri="{FF2B5EF4-FFF2-40B4-BE49-F238E27FC236}">
                <a16:creationId xmlns:a16="http://schemas.microsoft.com/office/drawing/2014/main" id="{7BF2F7F3-B344-B236-CD57-0997ACCD5E09}"/>
              </a:ext>
            </a:extLst>
          </p:cNvPr>
          <p:cNvSpPr/>
          <p:nvPr/>
        </p:nvSpPr>
        <p:spPr>
          <a:xfrm rot="5400000">
            <a:off x="8462242" y="1468020"/>
            <a:ext cx="1795897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75" name="Arrow: Left 74">
            <a:extLst>
              <a:ext uri="{FF2B5EF4-FFF2-40B4-BE49-F238E27FC236}">
                <a16:creationId xmlns:a16="http://schemas.microsoft.com/office/drawing/2014/main" id="{8C1747E9-0108-0E4A-B9B4-6B1E9CFB9051}"/>
              </a:ext>
            </a:extLst>
          </p:cNvPr>
          <p:cNvSpPr/>
          <p:nvPr/>
        </p:nvSpPr>
        <p:spPr>
          <a:xfrm rot="5400000">
            <a:off x="8104670" y="860408"/>
            <a:ext cx="580673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910A4A8F-07F2-FD97-2A39-66ADBD8B67DB}"/>
              </a:ext>
            </a:extLst>
          </p:cNvPr>
          <p:cNvCxnSpPr>
            <a:cxnSpLocks/>
          </p:cNvCxnSpPr>
          <p:nvPr/>
        </p:nvCxnSpPr>
        <p:spPr>
          <a:xfrm rot="10800000">
            <a:off x="8624873" y="3521843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3FE13468-8E97-72FE-3878-745C29FAA141}"/>
              </a:ext>
            </a:extLst>
          </p:cNvPr>
          <p:cNvCxnSpPr>
            <a:cxnSpLocks/>
          </p:cNvCxnSpPr>
          <p:nvPr/>
        </p:nvCxnSpPr>
        <p:spPr>
          <a:xfrm rot="10800000">
            <a:off x="7655690" y="2355005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61BBE12-B8A1-C70F-B838-B20B36D2FCE1}"/>
              </a:ext>
            </a:extLst>
          </p:cNvPr>
          <p:cNvCxnSpPr>
            <a:cxnSpLocks/>
            <a:stCxn id="121" idx="3"/>
            <a:endCxn id="86" idx="2"/>
          </p:cNvCxnSpPr>
          <p:nvPr/>
        </p:nvCxnSpPr>
        <p:spPr>
          <a:xfrm>
            <a:off x="4911823" y="4225054"/>
            <a:ext cx="6375302" cy="1600595"/>
          </a:xfrm>
          <a:prstGeom prst="bentConnector4">
            <a:avLst>
              <a:gd name="adj1" fmla="val 37972"/>
              <a:gd name="adj2" fmla="val 1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2795EF52-D4BD-A13F-393F-E79202788BD5}"/>
              </a:ext>
            </a:extLst>
          </p:cNvPr>
          <p:cNvCxnSpPr>
            <a:cxnSpLocks/>
            <a:stCxn id="120" idx="3"/>
            <a:endCxn id="90" idx="2"/>
          </p:cNvCxnSpPr>
          <p:nvPr/>
        </p:nvCxnSpPr>
        <p:spPr>
          <a:xfrm>
            <a:off x="4911823" y="4386654"/>
            <a:ext cx="5402854" cy="234847"/>
          </a:xfrm>
          <a:prstGeom prst="bentConnector4">
            <a:avLst>
              <a:gd name="adj1" fmla="val 49559"/>
              <a:gd name="adj2" fmla="val 1973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74058577-0869-BAD1-90D2-2711F8F838D7}"/>
              </a:ext>
            </a:extLst>
          </p:cNvPr>
          <p:cNvCxnSpPr>
            <a:cxnSpLocks/>
            <a:stCxn id="118" idx="3"/>
            <a:endCxn id="95" idx="2"/>
          </p:cNvCxnSpPr>
          <p:nvPr/>
        </p:nvCxnSpPr>
        <p:spPr>
          <a:xfrm flipV="1">
            <a:off x="4911823" y="3490927"/>
            <a:ext cx="4453582" cy="1057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ECC209E4-DFB5-1D36-BE57-434D8907B008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4918650" y="2335417"/>
            <a:ext cx="3484794" cy="23744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58327226-6898-7014-0BA2-C902AA480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4097" y="5488326"/>
            <a:ext cx="3790804" cy="122852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12271272-A3C3-7D53-5B46-B26D8570A570}"/>
              </a:ext>
            </a:extLst>
          </p:cNvPr>
          <p:cNvSpPr txBox="1"/>
          <p:nvPr/>
        </p:nvSpPr>
        <p:spPr>
          <a:xfrm>
            <a:off x="1921286" y="5301330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74HC590 Counter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B915E-810A-D3A5-7344-B4EE840097B8}"/>
              </a:ext>
            </a:extLst>
          </p:cNvPr>
          <p:cNvSpPr txBox="1"/>
          <p:nvPr/>
        </p:nvSpPr>
        <p:spPr>
          <a:xfrm>
            <a:off x="7633281" y="1761494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74HC590 Counter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5273871-47CE-AF12-68D1-1E92A2F7737E}"/>
              </a:ext>
            </a:extLst>
          </p:cNvPr>
          <p:cNvSpPr txBox="1"/>
          <p:nvPr/>
        </p:nvSpPr>
        <p:spPr>
          <a:xfrm>
            <a:off x="8577887" y="295006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74HC590 Counter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24B7513-2220-5C32-E873-BFE02E94EDA9}"/>
              </a:ext>
            </a:extLst>
          </p:cNvPr>
          <p:cNvSpPr txBox="1"/>
          <p:nvPr/>
        </p:nvSpPr>
        <p:spPr>
          <a:xfrm>
            <a:off x="9574404" y="413832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74HC590 Counter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8A65C34-5E81-6AC7-FAD8-B4E44884C50C}"/>
              </a:ext>
            </a:extLst>
          </p:cNvPr>
          <p:cNvSpPr txBox="1"/>
          <p:nvPr/>
        </p:nvSpPr>
        <p:spPr>
          <a:xfrm>
            <a:off x="10508255" y="5282817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74HC590 Counter</a:t>
            </a:r>
          </a:p>
        </p:txBody>
      </p: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F870B9A4-A6C4-3F5A-C5EB-A2246E86F174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5014377" y="2355005"/>
            <a:ext cx="606219" cy="2330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BEAAEE90-7EF6-146D-E22F-FCFC57D028E0}"/>
              </a:ext>
            </a:extLst>
          </p:cNvPr>
          <p:cNvSpPr txBox="1"/>
          <p:nvPr/>
        </p:nvSpPr>
        <p:spPr>
          <a:xfrm>
            <a:off x="5620596" y="2309064"/>
            <a:ext cx="1130438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 dirty="0"/>
              <a:t>MRC: Reset Counter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59A333-54BB-19CC-E869-E94CB8646FF7}"/>
              </a:ext>
            </a:extLst>
          </p:cNvPr>
          <p:cNvSpPr txBox="1"/>
          <p:nvPr/>
        </p:nvSpPr>
        <p:spPr>
          <a:xfrm>
            <a:off x="5633296" y="2519062"/>
            <a:ext cx="1079142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 dirty="0"/>
              <a:t>CPR: Latch Counter</a:t>
            </a:r>
          </a:p>
        </p:txBody>
      </p:sp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F41ABC59-C7AB-A2D3-D384-B30B15B65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270367"/>
              </p:ext>
            </p:extLst>
          </p:nvPr>
        </p:nvGraphicFramePr>
        <p:xfrm>
          <a:off x="731534" y="948357"/>
          <a:ext cx="3004665" cy="1120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555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84345">
                  <a:extLst>
                    <a:ext uri="{9D8B030D-6E8A-4147-A177-3AD203B41FA5}">
                      <a16:colId xmlns:a16="http://schemas.microsoft.com/office/drawing/2014/main" val="146235781"/>
                    </a:ext>
                  </a:extLst>
                </a:gridCol>
                <a:gridCol w="1518765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 dirty="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 dirty="0"/>
                        <a:t>Base </a:t>
                      </a:r>
                      <a:r>
                        <a:rPr lang="en-US" sz="1050" dirty="0" err="1"/>
                        <a:t>Addr</a:t>
                      </a:r>
                      <a:endParaRPr lang="en-US" sz="1050" dirty="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Reset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 dirty="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Latch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 dirty="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Read Counter 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 dirty="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Read Counter 1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 dirty="0"/>
                        <a:t>+4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Read Counter 2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28668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 dirty="0"/>
                        <a:t>+5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Read Counter 3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05726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445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OpCode Decoder (v2.0)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6" y="1750196"/>
            <a:ext cx="2304681" cy="3276083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5401" y="2855246"/>
              <a:ext cx="1210660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5" y="1750196"/>
            <a:ext cx="2304680" cy="3276083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60642" y="2855246"/>
              <a:ext cx="1119404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2" y="1750196"/>
            <a:ext cx="2304680" cy="3276083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1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5" y="4744768"/>
            <a:ext cx="1732519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1" y="3945962"/>
            <a:ext cx="1830331" cy="1938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4000" y="3848336"/>
            <a:ext cx="1527873" cy="243624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432719" y="1595145"/>
            <a:ext cx="787395" cy="169278"/>
            <a:chOff x="1992327" y="3559447"/>
            <a:chExt cx="787395" cy="169276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cxnSpLocks/>
            <a:endCxn id="55" idx="1"/>
          </p:cNvCxnSpPr>
          <p:nvPr/>
        </p:nvCxnSpPr>
        <p:spPr>
          <a:xfrm rot="5400000" flipH="1" flipV="1">
            <a:off x="7743356" y="1965084"/>
            <a:ext cx="974662" cy="4040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4959772" y="892672"/>
            <a:ext cx="859531" cy="169278"/>
            <a:chOff x="1992327" y="3559447"/>
            <a:chExt cx="859531" cy="169276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0151" y="3585961"/>
              <a:ext cx="731520" cy="1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639517" y="1408525"/>
            <a:ext cx="873957" cy="169278"/>
            <a:chOff x="1992327" y="3559447"/>
            <a:chExt cx="873957" cy="169276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873957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3846585" y="1517506"/>
            <a:ext cx="1653382" cy="5729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1981" y="1493163"/>
            <a:ext cx="447537" cy="115301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cxnSpLocks/>
            <a:endCxn id="72" idx="1"/>
          </p:cNvCxnSpPr>
          <p:nvPr/>
        </p:nvCxnSpPr>
        <p:spPr>
          <a:xfrm rot="5400000" flipH="1" flipV="1">
            <a:off x="6670359" y="1380858"/>
            <a:ext cx="1653395" cy="8462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1" y="1824837"/>
            <a:ext cx="787395" cy="169278"/>
            <a:chOff x="1992327" y="3559447"/>
            <a:chExt cx="787395" cy="169276"/>
          </a:xfrm>
        </p:grpSpPr>
        <p:sp>
          <p:nvSpPr>
            <p:cNvPr id="78" name="TextBox 77">
              <a:hlinkClick r:id="rId7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OpCode_7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511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cxnSpLocks/>
            <a:endCxn id="78" idx="1"/>
          </p:cNvCxnSpPr>
          <p:nvPr/>
        </p:nvCxnSpPr>
        <p:spPr>
          <a:xfrm rot="5400000" flipH="1" flipV="1">
            <a:off x="8017280" y="2109902"/>
            <a:ext cx="744966" cy="34411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‘1’</a:t>
            </a:r>
          </a:p>
        </p:txBody>
      </p:sp>
      <p:pic>
        <p:nvPicPr>
          <p:cNvPr id="21" name="Picture 20">
            <a:hlinkClick r:id="rId8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22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7C0D07-BBA6-9FCE-0B59-5B5FDF3D9278}"/>
              </a:ext>
            </a:extLst>
          </p:cNvPr>
          <p:cNvGrpSpPr/>
          <p:nvPr/>
        </p:nvGrpSpPr>
        <p:grpSpPr>
          <a:xfrm>
            <a:off x="8231480" y="1365433"/>
            <a:ext cx="859531" cy="169277"/>
            <a:chOff x="1992327" y="3559447"/>
            <a:chExt cx="859531" cy="284882"/>
          </a:xfrm>
        </p:grpSpPr>
        <p:sp>
          <p:nvSpPr>
            <p:cNvPr id="26" name="TextBox 2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C931972-7BF2-2645-A577-FE6870370B07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8488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OpCode_05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F10CE4-80EC-1EC1-523A-164D658EC14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4841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B2EB2E-24B5-752E-58F1-E29E7A247122}"/>
              </a:ext>
            </a:extLst>
          </p:cNvPr>
          <p:cNvGrpSpPr/>
          <p:nvPr/>
        </p:nvGrpSpPr>
        <p:grpSpPr>
          <a:xfrm>
            <a:off x="429890" y="2020241"/>
            <a:ext cx="859531" cy="169277"/>
            <a:chOff x="1992327" y="3559447"/>
            <a:chExt cx="859531" cy="256394"/>
          </a:xfrm>
        </p:grpSpPr>
        <p:sp>
          <p:nvSpPr>
            <p:cNvPr id="30" name="TextBox 29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B00FF8-DAE8-FAAD-C659-34F801E845F6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OpCode_10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DF623D-9B6D-874F-54FD-9547E50A59C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9714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9BEEE7-DE8E-A6F6-12B2-E619388FA1D3}"/>
              </a:ext>
            </a:extLst>
          </p:cNvPr>
          <p:cNvGrpSpPr/>
          <p:nvPr/>
        </p:nvGrpSpPr>
        <p:grpSpPr>
          <a:xfrm>
            <a:off x="429890" y="1642373"/>
            <a:ext cx="859531" cy="169277"/>
            <a:chOff x="1992327" y="3559447"/>
            <a:chExt cx="859531" cy="256394"/>
          </a:xfrm>
        </p:grpSpPr>
        <p:sp>
          <p:nvSpPr>
            <p:cNvPr id="36" name="TextBox 35">
              <a:hlinkClick r:id="rId11" action="ppaction://hlinksldjump"/>
              <a:extLst>
                <a:ext uri="{FF2B5EF4-FFF2-40B4-BE49-F238E27FC236}">
                  <a16:creationId xmlns:a16="http://schemas.microsoft.com/office/drawing/2014/main" id="{BE0DFEE8-2764-ED24-03D2-EA50DC50CA08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OpCode_11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A6C63-2974-D30E-B037-4E4F7648C5E9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F673673-E635-CE3B-6B1C-499B8AD45D9E}"/>
              </a:ext>
            </a:extLst>
          </p:cNvPr>
          <p:cNvSpPr txBox="1"/>
          <p:nvPr/>
        </p:nvSpPr>
        <p:spPr>
          <a:xfrm>
            <a:off x="9086947" y="133162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Branch Absolute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0D1FCB-C1A4-505C-B90E-3060EF18A51F}"/>
              </a:ext>
            </a:extLst>
          </p:cNvPr>
          <p:cNvSpPr txBox="1"/>
          <p:nvPr/>
        </p:nvSpPr>
        <p:spPr>
          <a:xfrm>
            <a:off x="99546" y="1991149"/>
            <a:ext cx="3872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JSR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B16C09-DB02-F5CC-4C26-630EB38D06D0}"/>
              </a:ext>
            </a:extLst>
          </p:cNvPr>
          <p:cNvSpPr txBox="1"/>
          <p:nvPr/>
        </p:nvSpPr>
        <p:spPr>
          <a:xfrm>
            <a:off x="59009" y="1597469"/>
            <a:ext cx="412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RTS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B2FA4B-79B7-F1AD-4806-7A6EA78E94D3}"/>
              </a:ext>
            </a:extLst>
          </p:cNvPr>
          <p:cNvSpPr txBox="1"/>
          <p:nvPr/>
        </p:nvSpPr>
        <p:spPr>
          <a:xfrm>
            <a:off x="9294411" y="1780130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Branch Relative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830B0BC-FBD0-6A77-CABE-6717BC453B4A}"/>
              </a:ext>
            </a:extLst>
          </p:cNvPr>
          <p:cNvGrpSpPr/>
          <p:nvPr/>
        </p:nvGrpSpPr>
        <p:grpSpPr>
          <a:xfrm>
            <a:off x="7920190" y="892655"/>
            <a:ext cx="787395" cy="169278"/>
            <a:chOff x="8214098" y="345813"/>
            <a:chExt cx="787395" cy="169276"/>
          </a:xfrm>
        </p:grpSpPr>
        <p:sp>
          <p:nvSpPr>
            <p:cNvPr id="72" name="TextBox 71">
              <a:hlinkClick r:id="rId12" action="ppaction://hlinksldjump"/>
              <a:extLst>
                <a:ext uri="{FF2B5EF4-FFF2-40B4-BE49-F238E27FC236}">
                  <a16:creationId xmlns:a16="http://schemas.microsoft.com/office/drawing/2014/main" id="{65606891-B5E7-8179-6960-042FA940AB1D}"/>
                </a:ext>
              </a:extLst>
            </p:cNvPr>
            <p:cNvSpPr txBox="1"/>
            <p:nvPr/>
          </p:nvSpPr>
          <p:spPr>
            <a:xfrm>
              <a:off x="8214098" y="345813"/>
              <a:ext cx="787395" cy="169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OpCode_1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55E9741-7E39-156D-BA23-2A9340D9996D}"/>
                </a:ext>
              </a:extLst>
            </p:cNvPr>
            <p:cNvCxnSpPr>
              <a:cxnSpLocks/>
            </p:cNvCxnSpPr>
            <p:nvPr/>
          </p:nvCxnSpPr>
          <p:spPr>
            <a:xfrm>
              <a:off x="8294390" y="379092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1FF404-3454-13DA-FFBC-DE78AF6CFFE0}"/>
              </a:ext>
            </a:extLst>
          </p:cNvPr>
          <p:cNvSpPr txBox="1"/>
          <p:nvPr/>
        </p:nvSpPr>
        <p:spPr>
          <a:xfrm>
            <a:off x="8650279" y="846486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BRK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79D2716-BFFB-8889-E595-BC4F1BE9E92E}"/>
              </a:ext>
            </a:extLst>
          </p:cNvPr>
          <p:cNvCxnSpPr>
            <a:cxnSpLocks/>
            <a:endCxn id="26" idx="1"/>
          </p:cNvCxnSpPr>
          <p:nvPr/>
        </p:nvCxnSpPr>
        <p:spPr>
          <a:xfrm rot="5400000" flipH="1" flipV="1">
            <a:off x="7439704" y="1884445"/>
            <a:ext cx="1226149" cy="35740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A77ECC5-AF44-E23C-4024-5BF0325CBB67}"/>
              </a:ext>
            </a:extLst>
          </p:cNvPr>
          <p:cNvSpPr txBox="1"/>
          <p:nvPr/>
        </p:nvSpPr>
        <p:spPr>
          <a:xfrm>
            <a:off x="9190679" y="155587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ALU Immediate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413A21D6-D4CB-42CF-82A9-2D574D80DED6}"/>
              </a:ext>
            </a:extLst>
          </p:cNvPr>
          <p:cNvCxnSpPr>
            <a:cxnSpLocks/>
            <a:endCxn id="36" idx="3"/>
          </p:cNvCxnSpPr>
          <p:nvPr/>
        </p:nvCxnSpPr>
        <p:spPr>
          <a:xfrm rot="16200000" flipV="1">
            <a:off x="1110413" y="1906020"/>
            <a:ext cx="949208" cy="5911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80CD719C-467A-C203-49C8-760A4CFC3833}"/>
              </a:ext>
            </a:extLst>
          </p:cNvPr>
          <p:cNvCxnSpPr>
            <a:cxnSpLocks/>
            <a:endCxn id="30" idx="3"/>
          </p:cNvCxnSpPr>
          <p:nvPr/>
        </p:nvCxnSpPr>
        <p:spPr>
          <a:xfrm rot="16200000" flipV="1">
            <a:off x="1230501" y="2163801"/>
            <a:ext cx="541301" cy="4234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C7757CF-A5E6-AE8D-0F2B-0106A955D073}"/>
              </a:ext>
            </a:extLst>
          </p:cNvPr>
          <p:cNvSpPr txBox="1"/>
          <p:nvPr/>
        </p:nvSpPr>
        <p:spPr>
          <a:xfrm>
            <a:off x="5784613" y="846486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Out Reg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35234A3-DAF6-10A7-E34F-57D506C758CE}"/>
              </a:ext>
            </a:extLst>
          </p:cNvPr>
          <p:cNvSpPr txBox="1"/>
          <p:nvPr/>
        </p:nvSpPr>
        <p:spPr>
          <a:xfrm>
            <a:off x="6439669" y="1365147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Out </a:t>
            </a:r>
            <a:r>
              <a:rPr lang="en-US" sz="1100" dirty="0" err="1"/>
              <a:t>Imm</a:t>
            </a:r>
            <a:endParaRPr lang="en-US" sz="11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4D078F-F12F-C183-5E00-378DC9646968}"/>
              </a:ext>
            </a:extLst>
          </p:cNvPr>
          <p:cNvSpPr/>
          <p:nvPr/>
        </p:nvSpPr>
        <p:spPr>
          <a:xfrm>
            <a:off x="686202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C72D02-3FF0-35C1-070D-72175EDD5E1A}"/>
              </a:ext>
            </a:extLst>
          </p:cNvPr>
          <p:cNvSpPr/>
          <p:nvPr/>
        </p:nvSpPr>
        <p:spPr>
          <a:xfrm>
            <a:off x="714575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A275A6F-6DEF-5BCF-9F6D-324F056A3D05}"/>
              </a:ext>
            </a:extLst>
          </p:cNvPr>
          <p:cNvSpPr/>
          <p:nvPr/>
        </p:nvSpPr>
        <p:spPr>
          <a:xfrm>
            <a:off x="7429475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0607B1-9DEB-367B-A415-E7E4E9940DC4}"/>
              </a:ext>
            </a:extLst>
          </p:cNvPr>
          <p:cNvSpPr/>
          <p:nvPr/>
        </p:nvSpPr>
        <p:spPr>
          <a:xfrm>
            <a:off x="4202411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341B0C-56EE-A0B4-A70C-D14BAEC67699}"/>
              </a:ext>
            </a:extLst>
          </p:cNvPr>
          <p:cNvSpPr/>
          <p:nvPr/>
        </p:nvSpPr>
        <p:spPr>
          <a:xfrm>
            <a:off x="4486134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BB3895B-2C34-441A-ED76-F1F53472232A}"/>
              </a:ext>
            </a:extLst>
          </p:cNvPr>
          <p:cNvSpPr/>
          <p:nvPr/>
        </p:nvSpPr>
        <p:spPr>
          <a:xfrm>
            <a:off x="4769857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8F050CE-C690-907A-D6A6-FC211934B5C7}"/>
              </a:ext>
            </a:extLst>
          </p:cNvPr>
          <p:cNvSpPr/>
          <p:nvPr/>
        </p:nvSpPr>
        <p:spPr>
          <a:xfrm>
            <a:off x="1585786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98535E4-5206-F08D-FA45-66DD78C32379}"/>
              </a:ext>
            </a:extLst>
          </p:cNvPr>
          <p:cNvSpPr/>
          <p:nvPr/>
        </p:nvSpPr>
        <p:spPr>
          <a:xfrm>
            <a:off x="186950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94DBC4F-1180-17AB-7134-2EB56019BB8E}"/>
              </a:ext>
            </a:extLst>
          </p:cNvPr>
          <p:cNvSpPr/>
          <p:nvPr/>
        </p:nvSpPr>
        <p:spPr>
          <a:xfrm>
            <a:off x="215323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8202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ALU Interface – Flags, A,B Registers, Op Code selection (v2.0)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3371514" y="4103280"/>
            <a:ext cx="6479292" cy="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Parallel Load Enable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7"/>
            <a:ext cx="843501" cy="184666"/>
            <a:chOff x="1992327" y="3559447"/>
            <a:chExt cx="843501" cy="184667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843501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OpCode_7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2878038" y="2713990"/>
            <a:ext cx="3926871" cy="3146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541223"/>
            <a:ext cx="4042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878038" y="2713990"/>
            <a:ext cx="2863113" cy="2813019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 dirty="0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/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/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1908473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/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Notes: Registers A and B are implemented by two HC161s, each stores 4 bits as the typical HC273 and HC347 won't fit into the 16pin sockets on the ALU </a:t>
            </a:r>
            <a:r>
              <a:rPr lang="en-US" sz="1100" dirty="0" err="1"/>
              <a:t>wireup</a:t>
            </a:r>
            <a:r>
              <a:rPr lang="en-US" sz="1100" dirty="0"/>
              <a:t> board.</a:t>
            </a:r>
          </a:p>
          <a:p>
            <a:r>
              <a:rPr lang="en-US" sz="1100" dirty="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A562A-ABE7-D2B4-5A47-73EF785CD0E9}"/>
              </a:ext>
            </a:extLst>
          </p:cNvPr>
          <p:cNvSpPr txBox="1"/>
          <p:nvPr/>
        </p:nvSpPr>
        <p:spPr>
          <a:xfrm>
            <a:off x="1006053" y="256390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Branch Relative</a:t>
            </a:r>
          </a:p>
        </p:txBody>
      </p:sp>
    </p:spTree>
    <p:extLst>
      <p:ext uri="{BB962C8B-B14F-4D97-AF65-F5344CB8AC3E}">
        <p14:creationId xmlns:p14="http://schemas.microsoft.com/office/powerpoint/2010/main" val="157674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Branch (v2.0)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D4</a:t>
            </a:r>
          </a:p>
          <a:p>
            <a:r>
              <a:rPr lang="en-US" sz="1400" dirty="0"/>
              <a:t>D5</a:t>
            </a:r>
          </a:p>
          <a:p>
            <a:r>
              <a:rPr lang="en-US" sz="1400" dirty="0"/>
              <a:t>D6</a:t>
            </a:r>
          </a:p>
          <a:p>
            <a:r>
              <a:rPr lang="en-US" sz="1400" dirty="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/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cxnSpLocks/>
            <a:endCxn id="40" idx="3"/>
          </p:cNvCxnSpPr>
          <p:nvPr/>
        </p:nvCxnSpPr>
        <p:spPr>
          <a:xfrm flipV="1">
            <a:off x="1628749" y="3257920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8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sp>
        <p:nvSpPr>
          <p:cNvPr id="31" name="Arrow: Right 30">
            <a:hlinkClick r:id="rId9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80980-C982-6D15-229D-89957DC2CCD1}"/>
              </a:ext>
            </a:extLst>
          </p:cNvPr>
          <p:cNvGrpSpPr/>
          <p:nvPr/>
        </p:nvGrpSpPr>
        <p:grpSpPr>
          <a:xfrm>
            <a:off x="918130" y="3196294"/>
            <a:ext cx="707245" cy="184666"/>
            <a:chOff x="10114348" y="3078736"/>
            <a:chExt cx="707246" cy="184667"/>
          </a:xfrm>
        </p:grpSpPr>
        <p:sp>
          <p:nvSpPr>
            <p:cNvPr id="7" name="TextBox 6">
              <a:hlinkClick r:id="rId10" action="ppaction://hlinksldjump"/>
              <a:extLst>
                <a:ext uri="{FF2B5EF4-FFF2-40B4-BE49-F238E27FC236}">
                  <a16:creationId xmlns:a16="http://schemas.microsoft.com/office/drawing/2014/main" id="{AEFB5F2E-B77F-A30F-C397-DE8D111B1065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Lo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C44B139-AB1B-9F55-3190-48FEA7124E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591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 dirty="0"/>
              <a:t>Instruction set (v2.0)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074664"/>
              </p:ext>
            </p:extLst>
          </p:nvPr>
        </p:nvGraphicFramePr>
        <p:xfrm>
          <a:off x="570525" y="790005"/>
          <a:ext cx="8128002" cy="5775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2609407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4850424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02336">
                <a:tc>
                  <a:txBody>
                    <a:bodyPr/>
                    <a:lstStyle/>
                    <a:p>
                      <a:r>
                        <a:rPr lang="en-US" sz="1200" dirty="0"/>
                        <a:t>Op code</a:t>
                      </a:r>
                    </a:p>
                  </a:txBody>
                  <a:tcPr marT="18288" marB="1828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Details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operation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Halt the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 dirty="0"/>
                        <a:t>0x02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(Format ALU Rd, Rs1, Rs2)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</a:t>
                      </a:r>
                    </a:p>
                    <a:p>
                      <a:r>
                        <a:rPr lang="en-US" sz="1200" dirty="0"/>
                        <a:t>(OR, AND, XOR, NO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A9D18E"/>
                          </a:highlight>
                        </a:rPr>
                        <a:t>, ADD, SUB, ASL, ROL, LSR, ASR, ROR, </a:t>
                      </a:r>
                      <a:r>
                        <a:rPr lang="en-US" sz="1200" dirty="0"/>
                        <a:t>ADC, SBC)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LDR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MOV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Copy Register (MOV instruction in ARM)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Branch Absolute</a:t>
                      </a:r>
                      <a:endParaRPr lang="en-US" sz="1300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 dirty="0"/>
                        <a:t>0x06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Immediate </a:t>
                      </a:r>
                    </a:p>
                    <a:p>
                      <a:r>
                        <a:rPr lang="en-US" sz="1200" dirty="0"/>
                        <a:t>(Format: ALU Rd, Rd, </a:t>
                      </a:r>
                      <a:r>
                        <a:rPr lang="en-US" sz="1200" dirty="0" err="1"/>
                        <a:t>imm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with value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0x07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BRANCH Relative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Relative Branch (+127  to -128)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0x08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register</a:t>
                      </a:r>
                      <a:endParaRPr lang="en-US" sz="1300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Print a register as a character or integer  </a:t>
                      </a:r>
                      <a:endParaRPr lang="en-US" sz="1300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35001">
                <a:tc>
                  <a:txBody>
                    <a:bodyPr/>
                    <a:lstStyle/>
                    <a:p>
                      <a:r>
                        <a:rPr lang="en-US" sz="1200" dirty="0"/>
                        <a:t>0x09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0x0A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to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0x0B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0x0C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into an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0x0D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Print the immediate next byte as a character or integer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6268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0x0E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PUSH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dirty="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20244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0x0F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dirty="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9193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Subroutine, store current PC in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 Subroutine, Load PC from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 and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3915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LD </a:t>
                      </a: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Special Pointer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Pointer. Stack Pointer, Program counter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29552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12712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017565"/>
              </p:ext>
            </p:extLst>
          </p:nvPr>
        </p:nvGraphicFramePr>
        <p:xfrm>
          <a:off x="9516208" y="790004"/>
          <a:ext cx="1399443" cy="129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9443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</a:tblGrid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Covered by BIST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Planned</a:t>
                      </a: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55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/>
        </p:nvGraphicFramePr>
        <p:xfrm>
          <a:off x="622581" y="1228633"/>
          <a:ext cx="1008873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Special </a:t>
                      </a:r>
                      <a:r>
                        <a:rPr lang="en-US" sz="1500" dirty="0" err="1"/>
                        <a:t>Func</a:t>
                      </a:r>
                      <a:r>
                        <a:rPr lang="en-US" sz="1500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Special </a:t>
                      </a:r>
                      <a:r>
                        <a:rPr lang="en-US" sz="1500" dirty="0" err="1"/>
                        <a:t>Func</a:t>
                      </a:r>
                      <a:r>
                        <a:rPr lang="en-US" sz="1500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Shift Left A </a:t>
                      </a:r>
                    </a:p>
                    <a:p>
                      <a:pPr algn="ctr"/>
                      <a:r>
                        <a:rPr lang="en-US" sz="1500" dirty="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Rotate left A</a:t>
                      </a:r>
                    </a:p>
                    <a:p>
                      <a:pPr algn="ctr"/>
                      <a:r>
                        <a:rPr lang="en-US" sz="1500" dirty="0"/>
                        <a:t>A[0]=</a:t>
                      </a:r>
                      <a:r>
                        <a:rPr lang="en-US" sz="1500" dirty="0" err="1"/>
                        <a:t>Cin</a:t>
                      </a:r>
                      <a:r>
                        <a:rPr lang="en-US" sz="1500" dirty="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/>
                        <a:t>Cin</a:t>
                      </a:r>
                      <a:r>
                        <a:rPr lang="en-US" sz="1500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/>
                        <a:t>Cin</a:t>
                      </a:r>
                      <a:r>
                        <a:rPr lang="en-US" sz="1500" dirty="0"/>
                        <a:t> -&gt; A-&gt; </a:t>
                      </a:r>
                      <a:r>
                        <a:rPr lang="en-US" sz="1500" dirty="0" err="1"/>
                        <a:t>Cout</a:t>
                      </a:r>
                      <a:endParaRPr lang="en-US" sz="15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/>
                        <a:t>Cin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002857"/>
              </p:ext>
            </p:extLst>
          </p:nvPr>
        </p:nvGraphicFramePr>
        <p:xfrm>
          <a:off x="622579" y="4522163"/>
          <a:ext cx="10608860" cy="1417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dirty="0"/>
                        <a:t>OR and ADD share Op Code</a:t>
                      </a:r>
                    </a:p>
                    <a:p>
                      <a:r>
                        <a:rPr lang="en-US" sz="150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Special Function select OR </a:t>
                      </a:r>
                      <a:r>
                        <a:rPr lang="en-US" sz="1500" dirty="0" err="1"/>
                        <a:t>or</a:t>
                      </a:r>
                      <a:r>
                        <a:rPr lang="en-US" sz="1500" dirty="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strike="noStrike" baseline="0" dirty="0"/>
                        <a:t>Allow using ALU as two registers</a:t>
                      </a:r>
                    </a:p>
                    <a:p>
                      <a:r>
                        <a:rPr lang="en-US" sz="1500" strike="noStrike" baseline="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 dirty="0"/>
                        <a:t>Need to create output 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7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4172EC6-ACC4-0010-A1A8-6A19B5206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836D9313-3056-73B2-05D2-6DD81851E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17027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0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D3787EF-0EB3-7194-094A-4A861DAE5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F661BB50-A1DD-6845-4A67-C8D3B1FDB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56811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77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02084"/>
              </p:ext>
            </p:extLst>
          </p:nvPr>
        </p:nvGraphicFramePr>
        <p:xfrm>
          <a:off x="179753" y="561991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3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64318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43063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9044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S2 S1 S0 SF (Function </a:t>
                      </a:r>
                      <a:r>
                        <a:rPr lang="en-US" sz="1300" dirty="0" err="1"/>
                        <a:t>sel</a:t>
                      </a:r>
                      <a:r>
                        <a:rPr lang="en-US" sz="1300"/>
                        <a:t>)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3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63E5C71-839C-D79F-7ADC-214F03FCD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85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 dirty="0"/>
              <a:t>ByteFrost V2.0 – 16bit Address</a:t>
            </a:r>
          </a:p>
        </p:txBody>
      </p:sp>
    </p:spTree>
    <p:extLst>
      <p:ext uri="{BB962C8B-B14F-4D97-AF65-F5344CB8AC3E}">
        <p14:creationId xmlns:p14="http://schemas.microsoft.com/office/powerpoint/2010/main" val="1325567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Write </a:t>
                      </a:r>
                      <a:r>
                        <a:rPr lang="en-US" sz="1300" dirty="0" err="1"/>
                        <a:t>imm</a:t>
                      </a:r>
                      <a:r>
                        <a:rPr lang="en-US" sz="1300" dirty="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</a:t>
                      </a:r>
                      <a:r>
                        <a:rPr lang="en-US" sz="1300" dirty="0" err="1"/>
                        <a:t>Imm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960954"/>
              </p:ext>
            </p:extLst>
          </p:nvPr>
        </p:nvGraphicFramePr>
        <p:xfrm>
          <a:off x="179752" y="5619913"/>
          <a:ext cx="10131063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04884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</a:t>
                      </a:r>
                      <a:r>
                        <a:rPr lang="en-US" sz="1300" dirty="0" err="1"/>
                        <a:t>Imm</a:t>
                      </a:r>
                      <a:endParaRPr lang="en-US" sz="13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306A5C-40BE-DE94-0B75-EEBA25FB0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2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92087"/>
              </p:ext>
            </p:extLst>
          </p:nvPr>
        </p:nvGraphicFramePr>
        <p:xfrm>
          <a:off x="179753" y="5624993"/>
          <a:ext cx="1014058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400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7893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533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370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3645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17253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09090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81E3EF-5893-629A-1AFB-E1C714D7D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00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06649"/>
              </p:ext>
            </p:extLst>
          </p:nvPr>
        </p:nvGraphicFramePr>
        <p:xfrm>
          <a:off x="179751" y="5619913"/>
          <a:ext cx="106644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24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325888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055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54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5768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276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80365" y="2436627"/>
          <a:ext cx="5087485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2ED1B1-4F35-0ABA-5338-A7EA413BA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9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4 bit </a:t>
                      </a:r>
                      <a:r>
                        <a:rPr lang="en-US" sz="1600" dirty="0" err="1"/>
                        <a:t>imm</a:t>
                      </a:r>
                      <a:r>
                        <a:rPr lang="en-US" sz="1600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071396"/>
              </p:ext>
            </p:extLst>
          </p:nvPr>
        </p:nvGraphicFramePr>
        <p:xfrm>
          <a:off x="179753" y="5619913"/>
          <a:ext cx="1002152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90952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4-bit </a:t>
                      </a:r>
                      <a:r>
                        <a:rPr lang="en-US" sz="1300" dirty="0" err="1"/>
                        <a:t>imm</a:t>
                      </a:r>
                      <a:r>
                        <a:rPr lang="en-US" sz="13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S2 S1 S0 SF (Function </a:t>
                      </a:r>
                      <a:r>
                        <a:rPr lang="en-US" sz="1300" dirty="0" err="1"/>
                        <a:t>sel</a:t>
                      </a:r>
                      <a:r>
                        <a:rPr lang="en-US" sz="13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33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7B05CB-002D-7932-6286-0F13127E5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4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Output</a:t>
                      </a:r>
                      <a:r>
                        <a:rPr lang="en-US" sz="1600" baseline="0" dirty="0"/>
                        <a:t> ALU </a:t>
                      </a:r>
                      <a:r>
                        <a:rPr lang="en-US" sz="1600" baseline="0" dirty="0" err="1"/>
                        <a:t>val</a:t>
                      </a:r>
                      <a:r>
                        <a:rPr lang="en-US" sz="1600" baseline="0" dirty="0"/>
                        <a:t>, load PC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  <a:endParaRPr lang="en-US" sz="1600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45697" y="2949767"/>
          <a:ext cx="4733393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09805"/>
              </p:ext>
            </p:extLst>
          </p:nvPr>
        </p:nvGraphicFramePr>
        <p:xfrm>
          <a:off x="179753" y="5619913"/>
          <a:ext cx="10102487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35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25601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200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814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41071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15652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C066917-5F50-BBEB-729E-D2EBECF72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38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737842"/>
              </p:ext>
            </p:extLst>
          </p:nvPr>
        </p:nvGraphicFramePr>
        <p:xfrm>
          <a:off x="4716584" y="742463"/>
          <a:ext cx="5638802" cy="3265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Wait for H register to be loaded (need value of Rs1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</a:rPr>
                        <a:t>)- No longer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 dirty="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35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126331"/>
              </p:ext>
            </p:extLst>
          </p:nvPr>
        </p:nvGraphicFramePr>
        <p:xfrm>
          <a:off x="193267" y="5619913"/>
          <a:ext cx="9946100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3765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BEF365-88BE-8965-F88B-99123BC59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91905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36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9E256E3-5172-E123-7A49-AF7365031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1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29384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77FF965-4803-D741-A1BC-E5F4FFC4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4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4207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Effect: Rd = *Rs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5613B23-2B07-A414-AB6B-A872A26F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0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8382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SMR (Store Memory Register) (01100)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455E1C5-3D17-21C2-7FAD-3279636E9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60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394104-7EEB-47CF-EE94-510C1644E8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Unified Bus Operation (v2.0)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B71AFC-98E3-0FD9-C1EA-E4EF3985CBC3}"/>
              </a:ext>
            </a:extLst>
          </p:cNvPr>
          <p:cNvSpPr/>
          <p:nvPr/>
        </p:nvSpPr>
        <p:spPr>
          <a:xfrm>
            <a:off x="7681949" y="1874983"/>
            <a:ext cx="282975" cy="440574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36F433-2784-3784-992E-1D0FE25608F9}"/>
              </a:ext>
            </a:extLst>
          </p:cNvPr>
          <p:cNvSpPr/>
          <p:nvPr/>
        </p:nvSpPr>
        <p:spPr>
          <a:xfrm>
            <a:off x="772914" y="1874983"/>
            <a:ext cx="282975" cy="44813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9C698D-38AC-D135-E785-3A4D98C00D17}"/>
              </a:ext>
            </a:extLst>
          </p:cNvPr>
          <p:cNvSpPr/>
          <p:nvPr/>
        </p:nvSpPr>
        <p:spPr>
          <a:xfrm rot="16200000">
            <a:off x="4901686" y="1944603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76E34F3F-2600-8C84-7A24-67C633811CD2}"/>
              </a:ext>
            </a:extLst>
          </p:cNvPr>
          <p:cNvSpPr/>
          <p:nvPr/>
        </p:nvSpPr>
        <p:spPr>
          <a:xfrm>
            <a:off x="1536556" y="4633911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096DD6-641E-72C8-C048-2DA76FA072B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56101" y="4862511"/>
            <a:ext cx="480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91EA92D6-A424-2F8A-0D90-1576EF1EB354}"/>
              </a:ext>
            </a:extLst>
          </p:cNvPr>
          <p:cNvSpPr/>
          <p:nvPr/>
        </p:nvSpPr>
        <p:spPr>
          <a:xfrm>
            <a:off x="1536556" y="3656399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Data Pointer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C61A20-7BBE-2843-E1E8-434ED80D5215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8" y="3884999"/>
            <a:ext cx="4806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hlinkClick r:id="rId4" action="ppaction://hlinksldjump"/>
            <a:extLst>
              <a:ext uri="{FF2B5EF4-FFF2-40B4-BE49-F238E27FC236}">
                <a16:creationId xmlns:a16="http://schemas.microsoft.com/office/drawing/2014/main" id="{D07A8371-21D3-4018-4BE4-2DB1B2AB7432}"/>
              </a:ext>
            </a:extLst>
          </p:cNvPr>
          <p:cNvSpPr/>
          <p:nvPr/>
        </p:nvSpPr>
        <p:spPr>
          <a:xfrm>
            <a:off x="5786491" y="3789235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SRAM</a:t>
            </a:r>
          </a:p>
        </p:txBody>
      </p:sp>
      <p:sp>
        <p:nvSpPr>
          <p:cNvPr id="16" name="Rectangle 15">
            <a:hlinkClick r:id="rId5" action="ppaction://hlinksldjump"/>
            <a:extLst>
              <a:ext uri="{FF2B5EF4-FFF2-40B4-BE49-F238E27FC236}">
                <a16:creationId xmlns:a16="http://schemas.microsoft.com/office/drawing/2014/main" id="{6541E1A5-86C0-0930-3591-57E86EA1005B}"/>
              </a:ext>
            </a:extLst>
          </p:cNvPr>
          <p:cNvSpPr/>
          <p:nvPr/>
        </p:nvSpPr>
        <p:spPr>
          <a:xfrm>
            <a:off x="5786491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3C2471-478A-770E-2511-0B648CA7A216}"/>
              </a:ext>
            </a:extLst>
          </p:cNvPr>
          <p:cNvSpPr/>
          <p:nvPr/>
        </p:nvSpPr>
        <p:spPr>
          <a:xfrm>
            <a:off x="4356027" y="178262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sp>
        <p:nvSpPr>
          <p:cNvPr id="19" name="Rectangle 18">
            <a:hlinkClick r:id="rId6" action="ppaction://hlinksldjump"/>
            <a:extLst>
              <a:ext uri="{FF2B5EF4-FFF2-40B4-BE49-F238E27FC236}">
                <a16:creationId xmlns:a16="http://schemas.microsoft.com/office/drawing/2014/main" id="{8CCA7B70-BD06-E764-68BE-25E84F56F073}"/>
              </a:ext>
            </a:extLst>
          </p:cNvPr>
          <p:cNvSpPr/>
          <p:nvPr/>
        </p:nvSpPr>
        <p:spPr>
          <a:xfrm>
            <a:off x="1536556" y="2997435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3835A4-ADBC-0287-5F0A-84D016D3B9F4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7" y="3226035"/>
            <a:ext cx="4712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hlinkClick r:id="rId7" action="ppaction://hlinksldjump"/>
            <a:extLst>
              <a:ext uri="{FF2B5EF4-FFF2-40B4-BE49-F238E27FC236}">
                <a16:creationId xmlns:a16="http://schemas.microsoft.com/office/drawing/2014/main" id="{710B3CB6-3E75-4791-BE2B-85C6E99D17EE}"/>
              </a:ext>
            </a:extLst>
          </p:cNvPr>
          <p:cNvSpPr/>
          <p:nvPr/>
        </p:nvSpPr>
        <p:spPr>
          <a:xfrm>
            <a:off x="1536556" y="2366391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38A198-EDD1-7C8F-B0DE-97857FF0DD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069960" y="2594991"/>
            <a:ext cx="4665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Flowchart: Manual Operation 23">
            <a:extLst>
              <a:ext uri="{FF2B5EF4-FFF2-40B4-BE49-F238E27FC236}">
                <a16:creationId xmlns:a16="http://schemas.microsoft.com/office/drawing/2014/main" id="{BCE0C7C3-0BF2-EF21-2377-0B12CDFB11EA}"/>
              </a:ext>
            </a:extLst>
          </p:cNvPr>
          <p:cNvSpPr/>
          <p:nvPr/>
        </p:nvSpPr>
        <p:spPr>
          <a:xfrm rot="16200000">
            <a:off x="2230299" y="3071100"/>
            <a:ext cx="1747208" cy="337789"/>
          </a:xfrm>
          <a:prstGeom prst="flowChartManualOperat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8" action="ppaction://hlinksldjump"/>
            <a:extLst>
              <a:ext uri="{FF2B5EF4-FFF2-40B4-BE49-F238E27FC236}">
                <a16:creationId xmlns:a16="http://schemas.microsoft.com/office/drawing/2014/main" id="{3B910329-89FF-1D79-B370-AE943FEBCD27}"/>
              </a:ext>
            </a:extLst>
          </p:cNvPr>
          <p:cNvSpPr/>
          <p:nvPr/>
        </p:nvSpPr>
        <p:spPr>
          <a:xfrm>
            <a:off x="2650829" y="4632537"/>
            <a:ext cx="906148" cy="4585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Address Bus Arbiter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D07777E-AB36-DFA1-169A-39F6FECEFD4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42396" y="2594991"/>
            <a:ext cx="396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B6C77B-0CF7-36CE-6FEC-FF67E18F1664}"/>
              </a:ext>
            </a:extLst>
          </p:cNvPr>
          <p:cNvCxnSpPr>
            <a:stCxn id="19" idx="3"/>
            <a:endCxn id="24" idx="0"/>
          </p:cNvCxnSpPr>
          <p:nvPr/>
        </p:nvCxnSpPr>
        <p:spPr>
          <a:xfrm>
            <a:off x="2542397" y="3226035"/>
            <a:ext cx="392612" cy="139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7D975E4-7A5F-50D8-CC25-0356536FF0D6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42396" y="3884999"/>
            <a:ext cx="396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731AD4-3753-28C5-E37C-B99FF1CDC910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3272798" y="3239995"/>
            <a:ext cx="108322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3A6E3FE-4338-5A78-4B58-DC2986B663A3}"/>
              </a:ext>
            </a:extLst>
          </p:cNvPr>
          <p:cNvCxnSpPr>
            <a:endCxn id="16" idx="1"/>
          </p:cNvCxnSpPr>
          <p:nvPr/>
        </p:nvCxnSpPr>
        <p:spPr>
          <a:xfrm>
            <a:off x="4639002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0E2E149-C3F6-0730-4203-CDB60B535B0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2" y="40178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hlinkClick r:id="rId9" action="ppaction://hlinksldjump"/>
            <a:extLst>
              <a:ext uri="{FF2B5EF4-FFF2-40B4-BE49-F238E27FC236}">
                <a16:creationId xmlns:a16="http://schemas.microsoft.com/office/drawing/2014/main" id="{FFC7D431-E4EF-D0F8-430E-19AFD0E39418}"/>
              </a:ext>
            </a:extLst>
          </p:cNvPr>
          <p:cNvSpPr/>
          <p:nvPr/>
        </p:nvSpPr>
        <p:spPr>
          <a:xfrm>
            <a:off x="5098918" y="1892585"/>
            <a:ext cx="787701" cy="5173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AMAP</a:t>
            </a:r>
          </a:p>
          <a:p>
            <a:pPr algn="ctr"/>
            <a:r>
              <a:rPr lang="en-US" sz="1400" dirty="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843B5C8E-13FE-146C-81DA-AFFD67CA6DDB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11185" y="2491525"/>
            <a:ext cx="563203" cy="400039"/>
          </a:xfrm>
          <a:prstGeom prst="bentConnector3">
            <a:avLst>
              <a:gd name="adj1" fmla="val 532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BC1AB592-717A-D1E9-F9DE-E20797EE31D2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10511" y="2892199"/>
            <a:ext cx="1364552" cy="400039"/>
          </a:xfrm>
          <a:prstGeom prst="bentConnector3">
            <a:avLst>
              <a:gd name="adj1" fmla="val 872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D796123-76A7-1A32-78F1-87AF6195888C}"/>
              </a:ext>
            </a:extLst>
          </p:cNvPr>
          <p:cNvCxnSpPr>
            <a:endCxn id="42" idx="1"/>
          </p:cNvCxnSpPr>
          <p:nvPr/>
        </p:nvCxnSpPr>
        <p:spPr>
          <a:xfrm>
            <a:off x="4639002" y="2151264"/>
            <a:ext cx="4599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9BF8EA8-805F-AC7E-D32A-F44E0F3C9D29}"/>
              </a:ext>
            </a:extLst>
          </p:cNvPr>
          <p:cNvSpPr/>
          <p:nvPr/>
        </p:nvSpPr>
        <p:spPr>
          <a:xfrm>
            <a:off x="5786491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7648043-2333-108A-9A93-0E657E6591A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2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834949A-797A-5C52-1D53-B2FEA79762C8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10997" y="3291712"/>
            <a:ext cx="2171091" cy="407549"/>
          </a:xfrm>
          <a:prstGeom prst="bentConnector3">
            <a:avLst>
              <a:gd name="adj1" fmla="val 895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hlinkClick r:id="rId10" action="ppaction://hlinksldjump"/>
            <a:extLst>
              <a:ext uri="{FF2B5EF4-FFF2-40B4-BE49-F238E27FC236}">
                <a16:creationId xmlns:a16="http://schemas.microsoft.com/office/drawing/2014/main" id="{FC3D7006-C14B-C399-EDC8-197D543B0BF6}"/>
              </a:ext>
            </a:extLst>
          </p:cNvPr>
          <p:cNvSpPr/>
          <p:nvPr/>
        </p:nvSpPr>
        <p:spPr>
          <a:xfrm>
            <a:off x="1466806" y="5403881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Micro</a:t>
            </a:r>
            <a:endParaRPr lang="en-US" dirty="0"/>
          </a:p>
          <a:p>
            <a:pPr algn="ctr"/>
            <a:r>
              <a:rPr lang="en-US" sz="1400" dirty="0"/>
              <a:t>Instructions</a:t>
            </a:r>
            <a:endParaRPr lang="en-US" dirty="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59E7A7D-6B92-8914-25BA-7C70D9706FD8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3103903" y="5091109"/>
            <a:ext cx="0" cy="312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4CE07A6-AAA0-C2CC-656D-95808C7DE946}"/>
              </a:ext>
            </a:extLst>
          </p:cNvPr>
          <p:cNvCxnSpPr>
            <a:stCxn id="9" idx="2"/>
          </p:cNvCxnSpPr>
          <p:nvPr/>
        </p:nvCxnSpPr>
        <p:spPr>
          <a:xfrm flipH="1">
            <a:off x="2022764" y="5091111"/>
            <a:ext cx="0" cy="333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8E50F33-5F91-78B9-B5EF-A39606650E42}"/>
              </a:ext>
            </a:extLst>
          </p:cNvPr>
          <p:cNvCxnSpPr>
            <a:cxnSpLocks/>
            <a:stCxn id="25" idx="0"/>
            <a:endCxn id="24" idx="1"/>
          </p:cNvCxnSpPr>
          <p:nvPr/>
        </p:nvCxnSpPr>
        <p:spPr>
          <a:xfrm flipV="1">
            <a:off x="3103904" y="3938877"/>
            <a:ext cx="1" cy="693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C7158EC-CF15-E276-7480-1E56C2FFE2EA}"/>
              </a:ext>
            </a:extLst>
          </p:cNvPr>
          <p:cNvCxnSpPr>
            <a:cxnSpLocks/>
            <a:stCxn id="61" idx="3"/>
            <a:endCxn id="17" idx="2"/>
          </p:cNvCxnSpPr>
          <p:nvPr/>
        </p:nvCxnSpPr>
        <p:spPr>
          <a:xfrm flipV="1">
            <a:off x="3559626" y="5033822"/>
            <a:ext cx="937889" cy="5993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6E8EA2F-E20A-4C09-C997-EADFCC844531}"/>
              </a:ext>
            </a:extLst>
          </p:cNvPr>
          <p:cNvSpPr txBox="1"/>
          <p:nvPr/>
        </p:nvSpPr>
        <p:spPr>
          <a:xfrm>
            <a:off x="3566670" y="5403882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8A3A637-F88C-FBEC-6DB0-8A1CE3E2B48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789E299-CCF1-3C8E-B53E-BB7672799074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9F99927-137A-E9FD-A8DF-B860FEE7AAE7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C2929A24-11F1-C316-7E43-8DFB10E29965}"/>
              </a:ext>
            </a:extLst>
          </p:cNvPr>
          <p:cNvSpPr/>
          <p:nvPr/>
        </p:nvSpPr>
        <p:spPr>
          <a:xfrm>
            <a:off x="5786491" y="5372833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Register</a:t>
            </a:r>
          </a:p>
          <a:p>
            <a:pPr algn="ctr"/>
            <a:r>
              <a:rPr lang="en-US" sz="1400" dirty="0"/>
              <a:t>File</a:t>
            </a:r>
          </a:p>
        </p:txBody>
      </p: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896F86B9-44E6-D3B5-83B5-C4C5A807A875}"/>
              </a:ext>
            </a:extLst>
          </p:cNvPr>
          <p:cNvCxnSpPr>
            <a:endCxn id="88" idx="1"/>
          </p:cNvCxnSpPr>
          <p:nvPr/>
        </p:nvCxnSpPr>
        <p:spPr>
          <a:xfrm flipV="1">
            <a:off x="3566670" y="5601433"/>
            <a:ext cx="2219821" cy="2286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9A26D11-4ED2-2D1C-3814-7CC503A8BC49}"/>
              </a:ext>
            </a:extLst>
          </p:cNvPr>
          <p:cNvCxnSpPr>
            <a:cxnSpLocks/>
          </p:cNvCxnSpPr>
          <p:nvPr/>
        </p:nvCxnSpPr>
        <p:spPr>
          <a:xfrm>
            <a:off x="6811659" y="5609615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6363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2442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OUT #Imm, 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63215"/>
              </p:ext>
            </p:extLst>
          </p:nvPr>
        </p:nvGraphicFramePr>
        <p:xfrm>
          <a:off x="193267" y="5634601"/>
          <a:ext cx="10331858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9926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96814-EBF4-F227-16BD-AE79F9C03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2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047862"/>
              </p:ext>
            </p:extLst>
          </p:nvPr>
        </p:nvGraphicFramePr>
        <p:xfrm>
          <a:off x="4716583" y="742463"/>
          <a:ext cx="6292440" cy="334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6942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</a:t>
                      </a:r>
                      <a:r>
                        <a:rPr lang="en-US" sz="1300" dirty="0"/>
                        <a:t>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CC2EE01-2DAE-05C9-DCEF-B89AC57A4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37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255272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01063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POP (1111)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FFCBED8-ABEF-96BA-4904-6CC48485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8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17658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Jump to </a:t>
                      </a:r>
                      <a:r>
                        <a:rPr lang="en-US" sz="1600"/>
                        <a:t>immediate address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731257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JSR Jump Subroutine (10000)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95C05BC-73BF-10D9-4287-8F3C194A1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1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09073"/>
              </p:ext>
            </p:extLst>
          </p:nvPr>
        </p:nvGraphicFramePr>
        <p:xfrm>
          <a:off x="4716583" y="742464"/>
          <a:ext cx="6292440" cy="24275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5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7040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727171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10_0100_0100_0000_0000 = 0x24400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Load Dummy from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Increment 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00_1000_0000_1000_0000 = 0x08080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Decrement SP,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34388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 </a:t>
                      </a:r>
                      <a:r>
                        <a:rPr lang="en-US" sz="1300" dirty="0" err="1"/>
                        <a:t>XXXX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RTS Return from Subroutine (10001)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8D68651-4C92-A3B9-047F-BB34279FB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A27CDA5E-31B8-183A-D357-ABFA451CB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055119"/>
              </p:ext>
            </p:extLst>
          </p:nvPr>
        </p:nvGraphicFramePr>
        <p:xfrm>
          <a:off x="4715048" y="3230779"/>
          <a:ext cx="2761904" cy="914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63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551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Stack 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Expected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Start 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Empty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99508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Start SP - 1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Return Address Low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Start SP –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Return Address High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859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4400EC-EF58-B073-A0F5-A12496D7665E}"/>
              </a:ext>
            </a:extLst>
          </p:cNvPr>
          <p:cNvSpPr txBox="1"/>
          <p:nvPr/>
        </p:nvSpPr>
        <p:spPr>
          <a:xfrm>
            <a:off x="7582470" y="3218620"/>
            <a:ext cx="4521781" cy="93871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Return address must be 16-bit! I.e., to jump to a subroutine, you must use:</a:t>
            </a:r>
          </a:p>
          <a:p>
            <a:r>
              <a:rPr lang="en-US" sz="1100" dirty="0"/>
              <a:t>PUSH Return Address High Byte</a:t>
            </a:r>
          </a:p>
          <a:p>
            <a:r>
              <a:rPr lang="en-US" sz="1100" dirty="0"/>
              <a:t>LSP </a:t>
            </a:r>
            <a:r>
              <a:rPr lang="en-US" sz="1100" dirty="0" err="1"/>
              <a:t>DummyPC</a:t>
            </a:r>
            <a:r>
              <a:rPr lang="en-US" sz="1100" dirty="0"/>
              <a:t>, Subroutine Address High Byte</a:t>
            </a:r>
          </a:p>
          <a:p>
            <a:r>
              <a:rPr lang="en-US" sz="1100" dirty="0"/>
              <a:t>JSR Subroutine Address Low Byte</a:t>
            </a:r>
          </a:p>
        </p:txBody>
      </p:sp>
    </p:spTree>
    <p:extLst>
      <p:ext uri="{BB962C8B-B14F-4D97-AF65-F5344CB8AC3E}">
        <p14:creationId xmlns:p14="http://schemas.microsoft.com/office/powerpoint/2010/main" val="327296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495470"/>
              </p:ext>
            </p:extLst>
          </p:nvPr>
        </p:nvGraphicFramePr>
        <p:xfrm>
          <a:off x="179752" y="5619913"/>
          <a:ext cx="996437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8523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S2 S1 S0 SF (Function </a:t>
                      </a:r>
                      <a:r>
                        <a:rPr lang="en-US" sz="1300" dirty="0" err="1"/>
                        <a:t>sel</a:t>
                      </a:r>
                      <a:r>
                        <a:rPr lang="en-US" sz="1300"/>
                        <a:t>)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(10010)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0F0AD3B-46BC-07BA-7E58-AA387519E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7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4 bit </a:t>
                      </a:r>
                      <a:r>
                        <a:rPr lang="en-US" sz="1300" dirty="0" err="1"/>
                        <a:t>imm</a:t>
                      </a:r>
                      <a:r>
                        <a:rPr lang="en-US" sz="1300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</a:t>
                      </a:r>
                      <a:r>
                        <a:rPr lang="en-US" sz="1300" dirty="0"/>
                        <a:t>0</a:t>
                      </a:r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891017"/>
              </p:ext>
            </p:extLst>
          </p:nvPr>
        </p:nvGraphicFramePr>
        <p:xfrm>
          <a:off x="179752" y="5619913"/>
          <a:ext cx="1011677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30047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4-bit </a:t>
                      </a:r>
                      <a:r>
                        <a:rPr lang="en-US" sz="1300" dirty="0" err="1"/>
                        <a:t>imm</a:t>
                      </a:r>
                      <a:r>
                        <a:rPr lang="en-US" sz="13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S2 S1 S0 SF (Function </a:t>
                      </a:r>
                      <a:r>
                        <a:rPr lang="en-US" sz="1300" dirty="0" err="1"/>
                        <a:t>sel</a:t>
                      </a:r>
                      <a:r>
                        <a:rPr lang="en-US" sz="13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immediate (10011)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D94DE7E-A37C-DF33-CE6F-59BC61C84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6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440"/>
              </p:ext>
            </p:extLst>
          </p:nvPr>
        </p:nvGraphicFramePr>
        <p:xfrm>
          <a:off x="4716581" y="742463"/>
          <a:ext cx="6249875" cy="226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74083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23523"/>
              </p:ext>
            </p:extLst>
          </p:nvPr>
        </p:nvGraphicFramePr>
        <p:xfrm>
          <a:off x="179752" y="5619913"/>
          <a:ext cx="1058349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FFFB1F-FF49-EF67-4814-547097376531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839A7871-B82F-AF03-D019-C976E7EB7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11308"/>
              </p:ext>
            </p:extLst>
          </p:nvPr>
        </p:nvGraphicFramePr>
        <p:xfrm>
          <a:off x="5645696" y="2949767"/>
          <a:ext cx="3857533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13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361460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2264175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Special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DAB9D9-F093-B92B-C40C-F25DAAFCFD5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LSP DP, #0x00</a:t>
            </a:r>
          </a:p>
        </p:txBody>
      </p:sp>
    </p:spTree>
    <p:extLst>
      <p:ext uri="{BB962C8B-B14F-4D97-AF65-F5344CB8AC3E}">
        <p14:creationId xmlns:p14="http://schemas.microsoft.com/office/powerpoint/2010/main" val="236777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138 -  3-to-8 Line Decoder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3458A-167B-6240-2CA3-33212646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41165" y="184547"/>
            <a:ext cx="2853049" cy="2647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59685-E8E2-8CB6-3A74-24B5A45E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3"/>
          <a:stretch/>
        </p:blipFill>
        <p:spPr>
          <a:xfrm>
            <a:off x="400625" y="1265748"/>
            <a:ext cx="6928076" cy="4442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9D861A-2C26-5406-E128-AB014450C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845" y="3150297"/>
            <a:ext cx="4423275" cy="29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287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161 - 4-Bit Binary Counter, Asynchronous Reset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DFE0C-AC23-1DC5-0FB9-8413A1F1868C}"/>
              </a:ext>
            </a:extLst>
          </p:cNvPr>
          <p:cNvSpPr txBox="1"/>
          <p:nvPr/>
        </p:nvSpPr>
        <p:spPr>
          <a:xfrm>
            <a:off x="494817" y="5130352"/>
            <a:ext cx="7595377" cy="7386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Notes: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 dirty="0"/>
              <a:t>Parallel Load need to happen on </a:t>
            </a:r>
            <a:r>
              <a:rPr lang="en-US" sz="1400" dirty="0" err="1"/>
              <a:t>invese</a:t>
            </a:r>
            <a:r>
              <a:rPr lang="en-US" sz="1400" dirty="0"/>
              <a:t> clock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 dirty="0"/>
              <a:t>Count need to happen on [TBD – need timing diagram of the PC Advance]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F3505A-FF75-9E62-0CBF-B3F83DB4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045" y="306180"/>
            <a:ext cx="2095683" cy="2568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564919-034A-D950-41CF-E7E36075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5" y="1472600"/>
            <a:ext cx="8058848" cy="2324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2D5F2E-CA71-977C-9678-6A1F38676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818" y="3527274"/>
            <a:ext cx="3455969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5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Bus Arbiter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826734"/>
              <a:ext cx="926411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>
                  <a:hlinkClick r:id="rId3" action="ppaction://hlinksldjump"/>
                </a:rPr>
                <a:t>138: </a:t>
              </a:r>
              <a:r>
                <a:rPr lang="en-US" sz="1100" dirty="0" err="1">
                  <a:hlinkClick r:id="rId3" action="ppaction://hlinksldjump"/>
                </a:rPr>
                <a:t>Addr</a:t>
              </a:r>
              <a:r>
                <a:rPr lang="en-US" sz="1100" dirty="0">
                  <a:hlinkClick r:id="rId3" action="ppaction://hlinksldjump"/>
                </a:rPr>
                <a:t> Bus Arbiter</a:t>
              </a:r>
              <a:endParaRPr lang="en-US" sz="1100" dirty="0"/>
            </a:p>
          </p:txBody>
        </p:sp>
      </p:grp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3C5D4EC4-6998-6072-0D2C-5FAA9921AE59}"/>
              </a:ext>
            </a:extLst>
          </p:cNvPr>
          <p:cNvSpPr/>
          <p:nvPr/>
        </p:nvSpPr>
        <p:spPr>
          <a:xfrm>
            <a:off x="3245831" y="1563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stCxn id="6" idx="3"/>
          </p:cNvCxnSpPr>
          <p:nvPr/>
        </p:nvCxnSpPr>
        <p:spPr>
          <a:xfrm>
            <a:off x="4708871" y="1655351"/>
            <a:ext cx="1211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51A6C49A-2E9F-071C-D8A6-A0F2EA849EB4}"/>
              </a:ext>
            </a:extLst>
          </p:cNvPr>
          <p:cNvSpPr txBox="1"/>
          <p:nvPr/>
        </p:nvSpPr>
        <p:spPr>
          <a:xfrm>
            <a:off x="3857804" y="1838231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FetchCycle</a:t>
            </a:r>
            <a:endParaRPr lang="en-US" sz="1200" dirty="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D79C408-F9AD-10C7-EFC3-92D18E60585C}"/>
              </a:ext>
            </a:extLst>
          </p:cNvPr>
          <p:cNvCxnSpPr>
            <a:stCxn id="9" idx="3"/>
          </p:cNvCxnSpPr>
          <p:nvPr/>
        </p:nvCxnSpPr>
        <p:spPr>
          <a:xfrm flipV="1">
            <a:off x="4708871" y="1838229"/>
            <a:ext cx="1211637" cy="923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74E4938B-F0AE-8838-6851-EF1AF740E8BD}"/>
              </a:ext>
            </a:extLst>
          </p:cNvPr>
          <p:cNvSpPr txBox="1"/>
          <p:nvPr/>
        </p:nvSpPr>
        <p:spPr>
          <a:xfrm>
            <a:off x="7643089" y="1617957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Data Pointer OE</a:t>
            </a:r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5905D15D-FCD4-98DF-660F-B549CCC1F436}"/>
              </a:ext>
            </a:extLst>
          </p:cNvPr>
          <p:cNvSpPr txBox="1"/>
          <p:nvPr/>
        </p:nvSpPr>
        <p:spPr>
          <a:xfrm>
            <a:off x="7643088" y="1945939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Stack Pointer OE</a:t>
            </a:r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AF48A073-3C4C-830D-905E-A24A043B4C46}"/>
              </a:ext>
            </a:extLst>
          </p:cNvPr>
          <p:cNvSpPr txBox="1"/>
          <p:nvPr/>
        </p:nvSpPr>
        <p:spPr>
          <a:xfrm>
            <a:off x="7643087" y="2273921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Program Counter OE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C2693F4-8BC8-9BA6-F75F-34FA4858ED42}"/>
              </a:ext>
            </a:extLst>
          </p:cNvPr>
          <p:cNvCxnSpPr>
            <a:endCxn id="13" idx="1"/>
          </p:cNvCxnSpPr>
          <p:nvPr/>
        </p:nvCxnSpPr>
        <p:spPr>
          <a:xfrm flipV="1">
            <a:off x="6950293" y="1725679"/>
            <a:ext cx="692796" cy="1077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A2E4A97-C44F-B8BE-8324-9CA5BB8EC06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50293" y="1985800"/>
            <a:ext cx="692795" cy="678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CE0CDAC-13EB-0466-F010-4B2CCA00960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60770" y="2138201"/>
            <a:ext cx="782317" cy="2434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hlinkClick r:id="rId9" action="ppaction://hlinksldjump"/>
            <a:extLst>
              <a:ext uri="{FF2B5EF4-FFF2-40B4-BE49-F238E27FC236}">
                <a16:creationId xmlns:a16="http://schemas.microsoft.com/office/drawing/2014/main" id="{CC5174A9-3B26-4DE8-66A7-9856560C687A}"/>
              </a:ext>
            </a:extLst>
          </p:cNvPr>
          <p:cNvSpPr txBox="1"/>
          <p:nvPr/>
        </p:nvSpPr>
        <p:spPr>
          <a:xfrm>
            <a:off x="3959948" y="2103720"/>
            <a:ext cx="748923" cy="2616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dirty="0"/>
              <a:t>Bus Grant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32DBC24-7BD8-1A78-4933-808AC3EB1741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708871" y="1985800"/>
            <a:ext cx="1223727" cy="248725"/>
          </a:xfrm>
          <a:prstGeom prst="bentConnector3">
            <a:avLst>
              <a:gd name="adj1" fmla="val 573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21A0C293-07C9-7C02-3899-7DD340105F2D}"/>
              </a:ext>
            </a:extLst>
          </p:cNvPr>
          <p:cNvSpPr/>
          <p:nvPr/>
        </p:nvSpPr>
        <p:spPr>
          <a:xfrm>
            <a:off x="1390245" y="3819912"/>
            <a:ext cx="3711171" cy="803564"/>
          </a:xfrm>
          <a:prstGeom prst="wedgeRoundRectCallout">
            <a:avLst>
              <a:gd name="adj1" fmla="val 32848"/>
              <a:gd name="adj2" fmla="val -23019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When the bus is granted to MMIO Master (SD Card) all other masters set to three state (No one transmit address on the bus)</a:t>
            </a:r>
          </a:p>
        </p:txBody>
      </p:sp>
    </p:spTree>
    <p:extLst>
      <p:ext uri="{BB962C8B-B14F-4D97-AF65-F5344CB8AC3E}">
        <p14:creationId xmlns:p14="http://schemas.microsoft.com/office/powerpoint/2010/main" val="16619202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175 -  Quad D-Type Flip-Flop with Reset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75CFD-FB26-F5E0-5BF8-48107309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45" y="2166845"/>
            <a:ext cx="5315411" cy="2133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077CAE-D29F-3AE5-02BF-011755A77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086" y="2000115"/>
            <a:ext cx="4057777" cy="4294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2B28E-621E-936E-4989-02CB618E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346" y="284666"/>
            <a:ext cx="1948244" cy="20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327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245 -  Octal D-Type Flip-Flop with Reset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F269C-0E84-C830-638F-23927AE0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739" y="1"/>
            <a:ext cx="2704168" cy="2756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692492-51A3-4203-B084-F7DEE41C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884" y="3024074"/>
            <a:ext cx="4974189" cy="3100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886E1-F276-982A-CE33-8B2F47AE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522"/>
          <a:stretch/>
        </p:blipFill>
        <p:spPr>
          <a:xfrm>
            <a:off x="1132107" y="1459385"/>
            <a:ext cx="6535519" cy="27147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029BB8-EF87-9A75-6DEA-95CD9635257E}"/>
              </a:ext>
            </a:extLst>
          </p:cNvPr>
          <p:cNvSpPr/>
          <p:nvPr/>
        </p:nvSpPr>
        <p:spPr>
          <a:xfrm>
            <a:off x="11410951" y="1971676"/>
            <a:ext cx="523875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592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273 -  Octal D-Type Flip-Flop with Reset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C2337-CF2E-6F43-08A1-7FBE0B63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350" y="277390"/>
            <a:ext cx="2343353" cy="1790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7C341-2EFD-7EAA-338F-C7F94406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87" y="2524046"/>
            <a:ext cx="5119708" cy="2520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221080-A18D-F89C-F148-51272DE5D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34" y="2524047"/>
            <a:ext cx="3810289" cy="32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295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547 -  Octal 3−State Noninverting D Flip−Flop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5EF0B-AD20-7AC9-5818-F753A025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377" y="267123"/>
            <a:ext cx="2415131" cy="2177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3CA70-A5AB-E768-1A7D-A72DE20C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78" y="2939021"/>
            <a:ext cx="4930567" cy="2834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E27BE-A8A0-308D-9F3B-0B9ACDE23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168" y="2015997"/>
            <a:ext cx="453453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502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 dirty="0"/>
              <a:t>ByteFrost V1.0 – First Working Version</a:t>
            </a:r>
          </a:p>
        </p:txBody>
      </p:sp>
    </p:spTree>
    <p:extLst>
      <p:ext uri="{BB962C8B-B14F-4D97-AF65-F5344CB8AC3E}">
        <p14:creationId xmlns:p14="http://schemas.microsoft.com/office/powerpoint/2010/main" val="33932298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9" y="3810593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8" y="1659747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  <a:p>
            <a:pPr algn="ctr"/>
            <a:r>
              <a:rPr lang="en-US" dirty="0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  <a:p>
            <a:pPr algn="ctr"/>
            <a:r>
              <a:rPr lang="en-US" dirty="0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8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6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8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9" y="4049588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Instruction Register</a:t>
            </a:r>
          </a:p>
          <a:p>
            <a:pPr algn="ctr"/>
            <a:r>
              <a:rPr lang="en-US" sz="1600" dirty="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Ins</a:t>
            </a:r>
          </a:p>
          <a:p>
            <a:pPr algn="ctr"/>
            <a:r>
              <a:rPr lang="en-US" dirty="0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9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 dirty="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5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Ins</a:t>
            </a:r>
          </a:p>
          <a:p>
            <a:pPr algn="ctr"/>
            <a:r>
              <a:rPr lang="en-US" dirty="0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9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6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4" y="2020634"/>
            <a:ext cx="330076" cy="2635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1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8" y="1307935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2A47C82-9A81-696C-0DA6-55858BDD2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8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Fetch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5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Instruction Register</a:t>
            </a:r>
          </a:p>
          <a:p>
            <a:pPr algn="ctr"/>
            <a:r>
              <a:rPr lang="en-US" sz="1600" dirty="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7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8" y="4627877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3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4E5EAB0-7E5B-F672-C59E-63E9F3696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4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" y="1"/>
            <a:ext cx="3519055" cy="80356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r>
              <a:rPr lang="en-US" dirty="0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1" y="2027382"/>
            <a:ext cx="3363799" cy="909783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4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7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7" y="3752505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5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2" y="4490886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7"/>
            <a:ext cx="544403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ADC</a:t>
            </a:r>
          </a:p>
          <a:p>
            <a:pPr algn="ctr"/>
            <a:r>
              <a:rPr lang="en-US" sz="1200" dirty="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4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7"/>
            <a:ext cx="1440431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</a:t>
            </a:r>
          </a:p>
          <a:p>
            <a:pPr algn="ctr"/>
            <a:r>
              <a:rPr lang="en-US" dirty="0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90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29" y="1440856"/>
            <a:ext cx="1526051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  <a:p>
            <a:pPr algn="ctr"/>
            <a:r>
              <a:rPr lang="en-US" dirty="0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1" y="3697471"/>
            <a:ext cx="1198419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 Out </a:t>
            </a:r>
          </a:p>
          <a:p>
            <a:pPr algn="ctr"/>
            <a:r>
              <a:rPr lang="en-US" dirty="0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7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5"/>
            <a:ext cx="2459459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3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30" y="2576483"/>
            <a:ext cx="815527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9" y="2298970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</a:t>
            </a:r>
            <a:r>
              <a:rPr lang="en-US" dirty="0" err="1"/>
              <a:t>Intructions</a:t>
            </a:r>
            <a:endParaRPr lang="en-US" dirty="0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2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9" y="4138139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9" y="1215643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3" y="2553011"/>
            <a:ext cx="1608903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6" y="2249295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1" y="4973904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6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 dirty="0"/>
              <a:t>Read from Register</a:t>
            </a:r>
            <a:endParaRPr lang="en-US" sz="1051" dirty="0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dirty="0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dirty="0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8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 dirty="0"/>
              <a:t>Write to Register </a:t>
            </a:r>
            <a:endParaRPr lang="en-US" sz="1051" dirty="0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 dirty="0"/>
              <a:t>~G</a:t>
            </a:r>
            <a:r>
              <a:rPr lang="en-US" sz="1051" dirty="0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 dirty="0"/>
              <a:t>A,B </a:t>
            </a:r>
            <a:r>
              <a:rPr lang="en-US" sz="1051" dirty="0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3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1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8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3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9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2"/>
            <a:ext cx="14291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5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7" y="3696602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7"/>
            <a:ext cx="0" cy="44327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1"/>
            <a:ext cx="0" cy="57225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5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50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3" y="2290301"/>
            <a:ext cx="0" cy="40869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6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4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5" y="3853483"/>
            <a:ext cx="129458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1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1" y="2281333"/>
            <a:ext cx="0" cy="19969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30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1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1" y="3424925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5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9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2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7" y="2376049"/>
            <a:ext cx="7701157" cy="1353683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5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5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9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1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1" y="2155835"/>
            <a:ext cx="0" cy="197181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5"/>
            <a:ext cx="6963707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9"/>
            <a:ext cx="7921607" cy="1332735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9" y="137990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100" y="1110757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 dirty="0"/>
              <a:t>Read from Register</a:t>
            </a:r>
            <a:endParaRPr lang="en-US" sz="1051" dirty="0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dirty="0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dirty="0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6" y="1288392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 dirty="0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8" y="1480071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 dirty="0">
                <a:hlinkClick r:id="rId9" action="ppaction://hlinksldjump"/>
              </a:rPr>
              <a:t>R</a:t>
            </a:r>
            <a:r>
              <a:rPr lang="en-US" sz="1051" dirty="0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9" y="2882773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9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1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70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BE3F7BD-CA8A-E510-B5BF-6324030E2CD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5" y="2932234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Registers Schematics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192" y="765661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191" y="5278631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8" y="1251047"/>
            <a:ext cx="3849735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3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4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 dirty="0"/>
              <a:t>Read from Register</a:t>
            </a:r>
            <a:endParaRPr lang="en-US" sz="1051" dirty="0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dirty="0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dirty="0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1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5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 dirty="0"/>
              <a:t>Write to Register </a:t>
            </a:r>
            <a:endParaRPr lang="en-US" sz="1051" dirty="0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 dirty="0"/>
              <a:t>~G</a:t>
            </a:r>
            <a:r>
              <a:rPr lang="en-US" sz="1051" dirty="0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 dirty="0"/>
              <a:t>A,B </a:t>
            </a:r>
            <a:r>
              <a:rPr lang="en-US" sz="1051" dirty="0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10" y="3005424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7"/>
            <a:ext cx="1375575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1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8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1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1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2" y="3133045"/>
            <a:ext cx="341175" cy="1526807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80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1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6001" y="2280619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 dirty="0"/>
              <a:t>R.O. Select Low</a:t>
            </a:r>
          </a:p>
        </p:txBody>
      </p:sp>
      <p:sp>
        <p:nvSpPr>
          <p:cNvPr id="55" name="TextBox 54">
            <a:hlinkClick r:id="rId9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3" y="2472296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 dirty="0">
                <a:hlinkClick r:id="rId9" action="ppaction://hlinksldjump"/>
              </a:rPr>
              <a:t>R</a:t>
            </a:r>
            <a:r>
              <a:rPr lang="en-US" sz="1051" dirty="0"/>
              <a:t>.O. Select High</a:t>
            </a:r>
          </a:p>
        </p:txBody>
      </p:sp>
      <p:sp>
        <p:nvSpPr>
          <p:cNvPr id="59" name="TextBox 58">
            <a:hlinkClick r:id="rId8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9" y="450249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1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1" y="65444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58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F2597B-8D93-1E00-7BDF-3FAFDD7C554E}"/>
              </a:ext>
            </a:extLst>
          </p:cNvPr>
          <p:cNvGrpSpPr/>
          <p:nvPr/>
        </p:nvGrpSpPr>
        <p:grpSpPr>
          <a:xfrm>
            <a:off x="469311" y="3337560"/>
            <a:ext cx="1463040" cy="182880"/>
            <a:chOff x="9859776" y="1158931"/>
            <a:chExt cx="1463040" cy="182880"/>
          </a:xfrm>
        </p:grpSpPr>
        <p:sp>
          <p:nvSpPr>
            <p:cNvPr id="4" name="Rectangle 3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A07C38-50EC-2B06-F98F-F1D6E7CFCBA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OpCode [7:6] Rd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B5C7EC-CCED-7E5B-E6B3-3F7359F33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3" cy="292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49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3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89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3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1" y="2358186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70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ADA86-D5F0-4031-22B4-1A4D61FC6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27" y="457200"/>
            <a:ext cx="3840480" cy="457200"/>
          </a:xfrm>
        </p:spPr>
        <p:txBody>
          <a:bodyPr/>
          <a:lstStyle/>
          <a:p>
            <a:r>
              <a:rPr lang="en-US" dirty="0"/>
              <a:t>Register Out (RO) Select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9" y="2063134"/>
            <a:ext cx="3390900" cy="2876551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9" y="2967335"/>
              <a:ext cx="1061431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74HC153</a:t>
              </a:r>
            </a:p>
            <a:p>
              <a:r>
                <a:rPr lang="en-US" dirty="0"/>
                <a:t>Dual </a:t>
              </a:r>
            </a:p>
            <a:p>
              <a:r>
                <a:rPr lang="en-US" dirty="0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4" y="4532399"/>
            <a:ext cx="4087303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4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7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3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6"/>
            <a:ext cx="3130417" cy="122913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9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1"/>
            <a:ext cx="3768341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1"/>
            <a:ext cx="4087302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7" cy="7698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1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7" y="11836"/>
            <a:ext cx="558340" cy="426443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2" y="1602870"/>
            <a:ext cx="1029449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 dirty="0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2" y="4772376"/>
            <a:ext cx="1055097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 dirty="0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4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5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3453A138-0E34-17B0-1965-FBEA8D72A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Address Map Decoder (v2.0)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7C668-8828-827B-8959-2EA449B1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75021"/>
              </p:ext>
            </p:extLst>
          </p:nvPr>
        </p:nvGraphicFramePr>
        <p:xfrm>
          <a:off x="7819005" y="2168507"/>
          <a:ext cx="1566660" cy="2194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62407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604253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0000 – 1FFF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2000 – 3FFF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sz="1200" dirty="0"/>
                        <a:t>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4000 – 5FFF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6000 – 7FFF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8000 – 9FFF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A000 – BFFF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C000 – DFFF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E000 – 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62A7A7-6543-D66C-E2ED-C437827B9563}"/>
              </a:ext>
            </a:extLst>
          </p:cNvPr>
          <p:cNvGrpSpPr/>
          <p:nvPr/>
        </p:nvGrpSpPr>
        <p:grpSpPr>
          <a:xfrm rot="10800000">
            <a:off x="3768109" y="1535315"/>
            <a:ext cx="1066795" cy="1348207"/>
            <a:chOff x="7412689" y="3305857"/>
            <a:chExt cx="1066794" cy="1348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CE1B5-9702-B62B-A9B1-5EDC741B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5FB78-B1BB-A3DD-EA97-DFBA9C744950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/>
                <a:t>138 AMAP</a:t>
              </a: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3A33DB4-93E9-BA0C-84C8-CE99ADE5383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4826179" y="1217598"/>
            <a:ext cx="2058780" cy="6028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BC18817-DF17-DDA9-C4DD-6671FFCA7BE7}"/>
              </a:ext>
            </a:extLst>
          </p:cNvPr>
          <p:cNvCxnSpPr>
            <a:cxnSpLocks/>
            <a:stCxn id="42" idx="1"/>
            <a:endCxn id="20" idx="1"/>
          </p:cNvCxnSpPr>
          <p:nvPr/>
        </p:nvCxnSpPr>
        <p:spPr>
          <a:xfrm rot="10800000" flipV="1">
            <a:off x="3793982" y="2610404"/>
            <a:ext cx="43319" cy="1814781"/>
          </a:xfrm>
          <a:prstGeom prst="bentConnector3">
            <a:avLst>
              <a:gd name="adj1" fmla="val 627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6F08B06-07EB-D5CF-D083-983B8B2BB565}"/>
              </a:ext>
            </a:extLst>
          </p:cNvPr>
          <p:cNvSpPr/>
          <p:nvPr/>
        </p:nvSpPr>
        <p:spPr>
          <a:xfrm>
            <a:off x="3837301" y="2561611"/>
            <a:ext cx="126124" cy="97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7ABB6F58-7DA9-793C-A068-E33D98B425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5558901" y="2429433"/>
            <a:ext cx="659287" cy="459531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56272D-AF99-62C9-C0DD-7B84D730C0BF}"/>
              </a:ext>
            </a:extLst>
          </p:cNvPr>
          <p:cNvGrpSpPr/>
          <p:nvPr/>
        </p:nvGrpSpPr>
        <p:grpSpPr>
          <a:xfrm rot="10800000">
            <a:off x="3777609" y="1557825"/>
            <a:ext cx="1066795" cy="1348207"/>
            <a:chOff x="7412689" y="3305857"/>
            <a:chExt cx="1066794" cy="134820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402FF26-07C0-2BD4-F183-2A351B79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005232-7E19-7F67-0C8E-938ECB5F2417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>
                  <a:hlinkClick r:id="rId5" action="ppaction://hlinksldjump"/>
                </a:rPr>
                <a:t>138 AMAP</a:t>
              </a:r>
              <a:endParaRPr lang="en-US" sz="1100" dirty="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090072A-2F43-08F3-47C8-7021999EFC31}"/>
              </a:ext>
            </a:extLst>
          </p:cNvPr>
          <p:cNvSpPr/>
          <p:nvPr/>
        </p:nvSpPr>
        <p:spPr>
          <a:xfrm>
            <a:off x="4700055" y="209442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5FBA79-E8D3-349B-C057-B5AF496E93AD}"/>
              </a:ext>
            </a:extLst>
          </p:cNvPr>
          <p:cNvSpPr/>
          <p:nvPr/>
        </p:nvSpPr>
        <p:spPr>
          <a:xfrm>
            <a:off x="4700055" y="225582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965DCF-0A9B-B1FC-1C22-0F54243A7176}"/>
              </a:ext>
            </a:extLst>
          </p:cNvPr>
          <p:cNvSpPr/>
          <p:nvPr/>
        </p:nvSpPr>
        <p:spPr>
          <a:xfrm>
            <a:off x="4700055" y="177162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C2F95E-69F0-B9D5-0479-D44BD2A9462C}"/>
              </a:ext>
            </a:extLst>
          </p:cNvPr>
          <p:cNvSpPr/>
          <p:nvPr/>
        </p:nvSpPr>
        <p:spPr>
          <a:xfrm>
            <a:off x="4700055" y="193302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ED164-9473-0775-7728-7A9615AB3522}"/>
              </a:ext>
            </a:extLst>
          </p:cNvPr>
          <p:cNvSpPr/>
          <p:nvPr/>
        </p:nvSpPr>
        <p:spPr>
          <a:xfrm>
            <a:off x="4700055" y="241722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8ACB119-F7C0-1978-7842-30E506BF4A2A}"/>
              </a:ext>
            </a:extLst>
          </p:cNvPr>
          <p:cNvCxnSpPr>
            <a:cxnSpLocks/>
            <a:stCxn id="49" idx="3"/>
            <a:endCxn id="39" idx="1"/>
          </p:cNvCxnSpPr>
          <p:nvPr/>
        </p:nvCxnSpPr>
        <p:spPr>
          <a:xfrm>
            <a:off x="6218188" y="2659197"/>
            <a:ext cx="270417" cy="162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351C303-5A63-9B57-ECF8-6FD14BEBB55F}"/>
              </a:ext>
            </a:extLst>
          </p:cNvPr>
          <p:cNvSpPr/>
          <p:nvPr/>
        </p:nvSpPr>
        <p:spPr>
          <a:xfrm>
            <a:off x="4700055" y="257861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47A6CC-B8E5-B31B-C5F7-094898B8CD56}"/>
              </a:ext>
            </a:extLst>
          </p:cNvPr>
          <p:cNvSpPr/>
          <p:nvPr/>
        </p:nvSpPr>
        <p:spPr>
          <a:xfrm>
            <a:off x="4700055" y="27400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3281494-3C24-1D95-C96A-F2E3AE8AA59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826180" y="1981821"/>
            <a:ext cx="745355" cy="544083"/>
          </a:xfrm>
          <a:prstGeom prst="bentConnector3">
            <a:avLst>
              <a:gd name="adj1" fmla="val 648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7EB4F64-6236-675D-780E-055A59007B9A}"/>
              </a:ext>
            </a:extLst>
          </p:cNvPr>
          <p:cNvCxnSpPr>
            <a:cxnSpLocks/>
            <a:stCxn id="51" idx="3"/>
            <a:endCxn id="17" idx="1"/>
          </p:cNvCxnSpPr>
          <p:nvPr/>
        </p:nvCxnSpPr>
        <p:spPr>
          <a:xfrm>
            <a:off x="4826179" y="2143217"/>
            <a:ext cx="815459" cy="42596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B6ECE1F-8525-4107-1342-0326E0684E3F}"/>
              </a:ext>
            </a:extLst>
          </p:cNvPr>
          <p:cNvCxnSpPr>
            <a:cxnSpLocks/>
            <a:stCxn id="55" idx="3"/>
            <a:endCxn id="32" idx="1"/>
          </p:cNvCxnSpPr>
          <p:nvPr/>
        </p:nvCxnSpPr>
        <p:spPr>
          <a:xfrm>
            <a:off x="4826179" y="2304616"/>
            <a:ext cx="815459" cy="325592"/>
          </a:xfrm>
          <a:prstGeom prst="bentConnector3">
            <a:avLst>
              <a:gd name="adj1" fmla="val 422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0D369C2-FD30-062E-1FC3-1B4C322868B4}"/>
              </a:ext>
            </a:extLst>
          </p:cNvPr>
          <p:cNvCxnSpPr>
            <a:cxnSpLocks/>
            <a:stCxn id="56" idx="3"/>
            <a:endCxn id="35" idx="1"/>
          </p:cNvCxnSpPr>
          <p:nvPr/>
        </p:nvCxnSpPr>
        <p:spPr>
          <a:xfrm>
            <a:off x="4826179" y="2466014"/>
            <a:ext cx="815459" cy="225223"/>
          </a:xfrm>
          <a:prstGeom prst="bentConnector3">
            <a:avLst>
              <a:gd name="adj1" fmla="val 34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38D1A5-558F-8D7F-D08E-55AA3F2A5115}"/>
              </a:ext>
            </a:extLst>
          </p:cNvPr>
          <p:cNvCxnSpPr>
            <a:cxnSpLocks/>
            <a:stCxn id="58" idx="3"/>
            <a:endCxn id="37" idx="1"/>
          </p:cNvCxnSpPr>
          <p:nvPr/>
        </p:nvCxnSpPr>
        <p:spPr>
          <a:xfrm>
            <a:off x="4826179" y="2627413"/>
            <a:ext cx="815459" cy="124852"/>
          </a:xfrm>
          <a:prstGeom prst="bentConnector3">
            <a:avLst>
              <a:gd name="adj1" fmla="val 26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9BBFC08-3B3C-0837-0664-49634A028DAB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4826179" y="2780575"/>
            <a:ext cx="709819" cy="823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CC9EC2-2881-E18C-3048-9149BCEA2F26}"/>
              </a:ext>
            </a:extLst>
          </p:cNvPr>
          <p:cNvGrpSpPr/>
          <p:nvPr/>
        </p:nvGrpSpPr>
        <p:grpSpPr>
          <a:xfrm>
            <a:off x="3011368" y="1661552"/>
            <a:ext cx="804041" cy="341587"/>
            <a:chOff x="2964068" y="2118755"/>
            <a:chExt cx="804041" cy="34158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8DD7F-14FB-87EB-C847-DA0EE71970F8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118755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A5C3A-BD4D-00BE-7C99-3120E02E35EA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289548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0D338-EB25-455D-081C-544AD18D1723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460341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CB0AA101-0AE5-88BD-DE2A-C583BE116781}"/>
              </a:ext>
            </a:extLst>
          </p:cNvPr>
          <p:cNvSpPr/>
          <p:nvPr/>
        </p:nvSpPr>
        <p:spPr>
          <a:xfrm>
            <a:off x="2869327" y="1633807"/>
            <a:ext cx="142040" cy="415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36C44-5ABB-41C4-1B34-FFA95FCF4DFE}"/>
              </a:ext>
            </a:extLst>
          </p:cNvPr>
          <p:cNvSpPr/>
          <p:nvPr/>
        </p:nvSpPr>
        <p:spPr>
          <a:xfrm>
            <a:off x="5641638" y="252038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AA1861-1757-04DB-1819-211F57A3A381}"/>
              </a:ext>
            </a:extLst>
          </p:cNvPr>
          <p:cNvSpPr/>
          <p:nvPr/>
        </p:nvSpPr>
        <p:spPr>
          <a:xfrm>
            <a:off x="5641638" y="25814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B721E-8A41-0569-94AF-D480EC36ACDB}"/>
              </a:ext>
            </a:extLst>
          </p:cNvPr>
          <p:cNvSpPr/>
          <p:nvPr/>
        </p:nvSpPr>
        <p:spPr>
          <a:xfrm>
            <a:off x="5641638" y="264244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4C56C9-C4C8-534E-B5F6-25D7394FC89B}"/>
              </a:ext>
            </a:extLst>
          </p:cNvPr>
          <p:cNvSpPr/>
          <p:nvPr/>
        </p:nvSpPr>
        <p:spPr>
          <a:xfrm>
            <a:off x="5641638" y="270347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rId6" action="ppaction://hlinksldjump"/>
            <a:extLst>
              <a:ext uri="{FF2B5EF4-FFF2-40B4-BE49-F238E27FC236}">
                <a16:creationId xmlns:a16="http://schemas.microsoft.com/office/drawing/2014/main" id="{94E15FA7-913B-5BA9-CDB0-1D49F4B5397B}"/>
              </a:ext>
            </a:extLst>
          </p:cNvPr>
          <p:cNvSpPr/>
          <p:nvPr/>
        </p:nvSpPr>
        <p:spPr>
          <a:xfrm>
            <a:off x="6488604" y="2569384"/>
            <a:ext cx="117839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 dirty="0"/>
              <a:t>~SRAM Chip En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A3133B-8678-22DF-DEAD-A2CD3C0BD233}"/>
              </a:ext>
            </a:extLst>
          </p:cNvPr>
          <p:cNvSpPr txBox="1"/>
          <p:nvPr/>
        </p:nvSpPr>
        <p:spPr>
          <a:xfrm>
            <a:off x="5558899" y="2215199"/>
            <a:ext cx="61587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74HC21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20C333-5037-27BC-699F-9EEF42EFF653}"/>
              </a:ext>
            </a:extLst>
          </p:cNvPr>
          <p:cNvGrpSpPr/>
          <p:nvPr/>
        </p:nvGrpSpPr>
        <p:grpSpPr>
          <a:xfrm>
            <a:off x="437599" y="4730541"/>
            <a:ext cx="1463040" cy="1835649"/>
            <a:chOff x="8562111" y="4895351"/>
            <a:chExt cx="1463040" cy="183564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924968E-CCB0-89F0-4C10-F64E361C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8375806" y="5081656"/>
              <a:ext cx="1835649" cy="146304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0257A3-7BAE-7C67-56AC-890A65414FFC}"/>
                </a:ext>
              </a:extLst>
            </p:cNvPr>
            <p:cNvSpPr txBox="1"/>
            <p:nvPr/>
          </p:nvSpPr>
          <p:spPr>
            <a:xfrm>
              <a:off x="8868518" y="5642022"/>
              <a:ext cx="676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74HC21</a:t>
              </a:r>
            </a:p>
          </p:txBody>
        </p:sp>
      </p:grpSp>
      <p:sp>
        <p:nvSpPr>
          <p:cNvPr id="61" name="Rectangle 60">
            <a:hlinkClick r:id="rId8" action="ppaction://hlinksldjump"/>
            <a:extLst>
              <a:ext uri="{FF2B5EF4-FFF2-40B4-BE49-F238E27FC236}">
                <a16:creationId xmlns:a16="http://schemas.microsoft.com/office/drawing/2014/main" id="{AA16C05B-BAD8-4C18-F250-B78A72734375}"/>
              </a:ext>
            </a:extLst>
          </p:cNvPr>
          <p:cNvSpPr/>
          <p:nvPr/>
        </p:nvSpPr>
        <p:spPr>
          <a:xfrm>
            <a:off x="6488603" y="114538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/>
              <a:t>~EEPROM Chip 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85F77A-17A1-5151-3A78-7E29FC2A8DFC}"/>
              </a:ext>
            </a:extLst>
          </p:cNvPr>
          <p:cNvSpPr/>
          <p:nvPr/>
        </p:nvSpPr>
        <p:spPr>
          <a:xfrm>
            <a:off x="1317682" y="107787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E02728F-F3AA-8C0E-94D9-89103A605EB6}"/>
              </a:ext>
            </a:extLst>
          </p:cNvPr>
          <p:cNvSpPr/>
          <p:nvPr/>
        </p:nvSpPr>
        <p:spPr>
          <a:xfrm>
            <a:off x="1610155" y="1656635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A15..A13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02B054-3776-6EE3-5533-A06066000B63}"/>
              </a:ext>
            </a:extLst>
          </p:cNvPr>
          <p:cNvGrpSpPr/>
          <p:nvPr/>
        </p:nvGrpSpPr>
        <p:grpSpPr>
          <a:xfrm rot="10800000">
            <a:off x="3815405" y="3688965"/>
            <a:ext cx="1066795" cy="1348207"/>
            <a:chOff x="7412689" y="3305857"/>
            <a:chExt cx="1066794" cy="134820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F256F5-0B74-D156-359A-7EAD277B5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35D9E1-4D2B-D863-82E3-C00B6CEF91EF}"/>
                </a:ext>
              </a:extLst>
            </p:cNvPr>
            <p:cNvSpPr txBox="1"/>
            <p:nvPr/>
          </p:nvSpPr>
          <p:spPr>
            <a:xfrm rot="5400000">
              <a:off x="7403387" y="3779070"/>
              <a:ext cx="1021740" cy="430887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hlinkClick r:id="rId5" action="ppaction://hlinksldjump"/>
                </a:rPr>
                <a:t>138 </a:t>
              </a:r>
              <a:r>
                <a:rPr lang="en-US" sz="1100" dirty="0"/>
                <a:t> MMIO Device Enable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A717DCD-4160-7F9A-090B-21E77D4C57BE}"/>
              </a:ext>
            </a:extLst>
          </p:cNvPr>
          <p:cNvSpPr/>
          <p:nvPr/>
        </p:nvSpPr>
        <p:spPr>
          <a:xfrm>
            <a:off x="3793983" y="4350685"/>
            <a:ext cx="113063" cy="149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924FF5-EEA3-F09F-931D-B1ABE0FD06C9}"/>
              </a:ext>
            </a:extLst>
          </p:cNvPr>
          <p:cNvGrpSpPr/>
          <p:nvPr/>
        </p:nvGrpSpPr>
        <p:grpSpPr>
          <a:xfrm>
            <a:off x="1597802" y="3797964"/>
            <a:ext cx="2206895" cy="461331"/>
            <a:chOff x="1597801" y="3797963"/>
            <a:chExt cx="2206894" cy="46133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D7C1B3E-BBBB-3E56-22D9-38E49181A9F6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797963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3351FC4-9727-E686-5C90-0B2A9F222051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951740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C4DEDC5-E6B0-0E2B-C8A2-FA8D12919FAC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105517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DEBAB19-7B24-68F9-8D46-CC2F6B309D12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259294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6275D9E-BC03-EF07-879A-FA4031F80FD1}"/>
              </a:ext>
            </a:extLst>
          </p:cNvPr>
          <p:cNvSpPr txBox="1"/>
          <p:nvPr/>
        </p:nvSpPr>
        <p:spPr>
          <a:xfrm>
            <a:off x="1561145" y="4073993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AB284E-58F8-9308-28B4-A28C30C1FD2C}"/>
              </a:ext>
            </a:extLst>
          </p:cNvPr>
          <p:cNvSpPr txBox="1"/>
          <p:nvPr/>
        </p:nvSpPr>
        <p:spPr>
          <a:xfrm>
            <a:off x="1561145" y="3922319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1687ED-239D-2586-FA37-8C2DE2414574}"/>
              </a:ext>
            </a:extLst>
          </p:cNvPr>
          <p:cNvSpPr txBox="1"/>
          <p:nvPr/>
        </p:nvSpPr>
        <p:spPr>
          <a:xfrm>
            <a:off x="1561145" y="3770647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137CDD-3AA9-F880-9DBD-B38377AC27D6}"/>
              </a:ext>
            </a:extLst>
          </p:cNvPr>
          <p:cNvSpPr txBox="1"/>
          <p:nvPr/>
        </p:nvSpPr>
        <p:spPr>
          <a:xfrm>
            <a:off x="1561145" y="3618975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A9</a:t>
            </a:r>
          </a:p>
        </p:txBody>
      </p:sp>
      <p:sp>
        <p:nvSpPr>
          <p:cNvPr id="65" name="Rectangle 64">
            <a:hlinkClick r:id="rId9" action="ppaction://hlinksldjump"/>
            <a:extLst>
              <a:ext uri="{FF2B5EF4-FFF2-40B4-BE49-F238E27FC236}">
                <a16:creationId xmlns:a16="http://schemas.microsoft.com/office/drawing/2014/main" id="{B1A95538-BA28-2AC1-63DF-584CFB1887D2}"/>
              </a:ext>
            </a:extLst>
          </p:cNvPr>
          <p:cNvSpPr/>
          <p:nvPr/>
        </p:nvSpPr>
        <p:spPr>
          <a:xfrm>
            <a:off x="5540995" y="3909532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 dirty="0"/>
              <a:t>~SD Card Device En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B09378-F981-6D83-E806-F490A08713EC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4882200" y="3951741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EBB32-1CEF-7B66-293D-C96270994380}"/>
              </a:ext>
            </a:extLst>
          </p:cNvPr>
          <p:cNvSpPr txBox="1"/>
          <p:nvPr/>
        </p:nvSpPr>
        <p:spPr>
          <a:xfrm rot="5400000">
            <a:off x="3381187" y="3170506"/>
            <a:ext cx="538930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MMIO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BA828C1-4FF8-5F18-BD2E-CB9DCD74F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309348"/>
              </p:ext>
            </p:extLst>
          </p:nvPr>
        </p:nvGraphicFramePr>
        <p:xfrm>
          <a:off x="10010915" y="3222931"/>
          <a:ext cx="1837096" cy="21671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0039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947057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04216">
                <a:tc>
                  <a:txBody>
                    <a:bodyPr/>
                    <a:lstStyle/>
                    <a:p>
                      <a:r>
                        <a:rPr lang="en-US" sz="1100" dirty="0"/>
                        <a:t>E000 – E1FF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SD Card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r>
                        <a:rPr lang="en-US" sz="1100" dirty="0"/>
                        <a:t>E200 – E3FF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 Counter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E400 – E5FF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E600 – E7FF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E800 – E9FF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 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EA00 – EBFF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EC00 – EDFF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EE00 – EFFF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F000 – FFFF 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No HW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06659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DAA8409-F598-67E1-14BA-EC104C662617}"/>
              </a:ext>
            </a:extLst>
          </p:cNvPr>
          <p:cNvSpPr txBox="1"/>
          <p:nvPr/>
        </p:nvSpPr>
        <p:spPr>
          <a:xfrm>
            <a:off x="8118022" y="1818120"/>
            <a:ext cx="90441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Address Map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67DB49-BED3-92F0-0635-BE215D9F36A6}"/>
              </a:ext>
            </a:extLst>
          </p:cNvPr>
          <p:cNvCxnSpPr>
            <a:cxnSpLocks/>
          </p:cNvCxnSpPr>
          <p:nvPr/>
        </p:nvCxnSpPr>
        <p:spPr>
          <a:xfrm flipV="1">
            <a:off x="9385665" y="3222931"/>
            <a:ext cx="625251" cy="851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986165-B7B6-B0FC-7597-B11D3A44015D}"/>
              </a:ext>
            </a:extLst>
          </p:cNvPr>
          <p:cNvCxnSpPr>
            <a:cxnSpLocks/>
          </p:cNvCxnSpPr>
          <p:nvPr/>
        </p:nvCxnSpPr>
        <p:spPr>
          <a:xfrm>
            <a:off x="9353385" y="4350685"/>
            <a:ext cx="657531" cy="988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hlinkClick r:id="rId10" action="ppaction://hlinksldjump"/>
            <a:extLst>
              <a:ext uri="{FF2B5EF4-FFF2-40B4-BE49-F238E27FC236}">
                <a16:creationId xmlns:a16="http://schemas.microsoft.com/office/drawing/2014/main" id="{8D01224E-3888-9420-37A2-F952FAE82204}"/>
              </a:ext>
            </a:extLst>
          </p:cNvPr>
          <p:cNvSpPr/>
          <p:nvPr/>
        </p:nvSpPr>
        <p:spPr>
          <a:xfrm>
            <a:off x="5535998" y="4077100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 dirty="0"/>
              <a:t>~Counter Device En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A6C6BFB-275A-82C9-D275-3637CC25CF16}"/>
              </a:ext>
            </a:extLst>
          </p:cNvPr>
          <p:cNvCxnSpPr>
            <a:cxnSpLocks/>
          </p:cNvCxnSpPr>
          <p:nvPr/>
        </p:nvCxnSpPr>
        <p:spPr>
          <a:xfrm>
            <a:off x="4877203" y="4125226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8310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Clock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9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1" cy="2327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 dirty="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3" y="3556805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0.1uF</a:t>
            </a:r>
          </a:p>
          <a:p>
            <a:r>
              <a:rPr lang="en-US" sz="1100" dirty="0"/>
              <a:t>Or </a:t>
            </a:r>
          </a:p>
          <a:p>
            <a:r>
              <a:rPr lang="en-US" sz="1100" dirty="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2" y="2747931"/>
            <a:ext cx="318443" cy="242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1"/>
            <a:ext cx="216403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9" y="2876451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2" y="1407529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</a:t>
            </a:r>
            <a:r>
              <a:rPr lang="el-GR" sz="1400" dirty="0"/>
              <a:t>Ω</a:t>
            </a:r>
            <a:endParaRPr 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3" y="221904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9.3k</a:t>
            </a:r>
            <a:r>
              <a:rPr lang="el-GR" sz="1400" dirty="0"/>
              <a:t>Ω</a:t>
            </a:r>
            <a:endParaRPr lang="en-US" sz="140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6"/>
            <a:ext cx="6028" cy="10280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5" y="2756720"/>
            <a:ext cx="666875" cy="119731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2" y="280472"/>
          <a:ext cx="351202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5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5" y="3738929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9" y="5911374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Single Step</a:t>
            </a:r>
          </a:p>
          <a:p>
            <a:r>
              <a:rPr lang="en-US" sz="1400" dirty="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50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4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4" y="256128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984" y="3248107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7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10K</a:t>
            </a:r>
            <a:r>
              <a:rPr lang="el-GR" sz="1200" dirty="0"/>
              <a:t>Ω</a:t>
            </a:r>
            <a:endParaRPr lang="en-US" sz="1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70" y="2816586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 dirty="0"/>
              <a:t>R on pin 5:</a:t>
            </a:r>
          </a:p>
          <a:p>
            <a:r>
              <a:rPr lang="en-US" sz="1000" dirty="0"/>
              <a:t>The design of using </a:t>
            </a:r>
            <a:r>
              <a:rPr lang="en-US" sz="1000" dirty="0" err="1"/>
              <a:t>Vout</a:t>
            </a:r>
            <a:r>
              <a:rPr lang="en-US" sz="1000" dirty="0"/>
              <a:t> as power for charging C1 generates 50% duty cycle only if </a:t>
            </a:r>
            <a:r>
              <a:rPr lang="en-US" sz="1000" dirty="0" err="1"/>
              <a:t>Vout</a:t>
            </a:r>
            <a:r>
              <a:rPr lang="en-US" sz="1000" dirty="0"/>
              <a:t>==</a:t>
            </a:r>
            <a:r>
              <a:rPr lang="en-US" sz="1000" dirty="0" err="1"/>
              <a:t>Vcc</a:t>
            </a:r>
            <a:r>
              <a:rPr lang="en-US" sz="1000" dirty="0"/>
              <a:t>. In reality, it is lower and the capacitor takes more time to reach the higher trigger point and duty cycle without it is only 33%.</a:t>
            </a:r>
          </a:p>
          <a:p>
            <a:r>
              <a:rPr lang="en-US" sz="1000" dirty="0"/>
              <a:t>With 10K on pin 5, both  triggering points become lower, closer to 1/3 and 2/3 of </a:t>
            </a:r>
            <a:r>
              <a:rPr lang="en-US" sz="1000" dirty="0" err="1"/>
              <a:t>Vout</a:t>
            </a:r>
            <a:r>
              <a:rPr lang="en-US" sz="1000" dirty="0"/>
              <a:t> (instead of </a:t>
            </a:r>
            <a:r>
              <a:rPr lang="en-US" sz="1000" dirty="0" err="1"/>
              <a:t>Vcc</a:t>
            </a:r>
            <a:r>
              <a:rPr lang="en-US" sz="1000" dirty="0"/>
              <a:t>). That provides 50% duty </a:t>
            </a:r>
            <a:r>
              <a:rPr lang="en-US" sz="1000" dirty="0" err="1"/>
              <a:t>cicle,also</a:t>
            </a:r>
            <a:r>
              <a:rPr lang="en-US" sz="1000" dirty="0"/>
              <a:t> increase the frequency because the distance between the points is smaller (increasing the max frequency of this design from 250hHz to 420kHz) </a:t>
            </a:r>
          </a:p>
        </p:txBody>
      </p:sp>
      <p:pic>
        <p:nvPicPr>
          <p:cNvPr id="13" name="Picture 12">
            <a:hlinkClick r:id="rId7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6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9" y="2833832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9" y="4574145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5" y="4308401"/>
            <a:ext cx="1646770" cy="41963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8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3" y="1672511"/>
            <a:ext cx="1632103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4317" y="2211430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BRK Button </a:t>
            </a:r>
          </a:p>
          <a:p>
            <a:r>
              <a:rPr lang="en-US" sz="1400" dirty="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220835" y="3273544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Cont. Button</a:t>
            </a:r>
          </a:p>
          <a:p>
            <a:r>
              <a:rPr lang="en-US" sz="1400" dirty="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34088" y="3535154"/>
            <a:ext cx="830718" cy="14831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06721" y="2473040"/>
            <a:ext cx="888381" cy="44932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5" y="2987721"/>
            <a:ext cx="830719" cy="13275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9" y="2144137"/>
            <a:ext cx="778849" cy="6045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2" y="3880467"/>
            <a:ext cx="778849" cy="604563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1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09"/>
            <a:ext cx="1882012" cy="4051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1" y="119897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80" y="4574145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6" y="4243395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5730722" y="1352859"/>
            <a:ext cx="1035137" cy="98552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7" y="2446417"/>
            <a:ext cx="775723" cy="741075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9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7" y="3291134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80" y="3382688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5" y="3017549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5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7" y="5327865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700017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3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7" y="5793761"/>
            <a:ext cx="1237390" cy="369333"/>
            <a:chOff x="7341000" y="5775412"/>
            <a:chExt cx="1237389" cy="36933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7" y="3659753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9" y="4038325"/>
            <a:ext cx="3125753" cy="1551039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5" cy="54831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2" y="373647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9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 LED</a:t>
            </a:r>
          </a:p>
          <a:p>
            <a:r>
              <a:rPr lang="en-US" sz="1400" dirty="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1" y="5869916"/>
            <a:ext cx="603998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1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 LED</a:t>
            </a:r>
          </a:p>
          <a:p>
            <a:r>
              <a:rPr lang="en-US" sz="1400" dirty="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4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3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Halt  LED</a:t>
            </a:r>
          </a:p>
          <a:p>
            <a:r>
              <a:rPr lang="en-US" sz="1400" dirty="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 flipV="1">
            <a:off x="4789717" y="3659534"/>
            <a:ext cx="1435436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Clock LED</a:t>
            </a:r>
          </a:p>
          <a:p>
            <a:r>
              <a:rPr lang="en-US" sz="1400" dirty="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3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4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Reset Button</a:t>
            </a:r>
          </a:p>
          <a:p>
            <a:r>
              <a:rPr lang="en-US" sz="1400" dirty="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8" y="3151697"/>
            <a:ext cx="599685" cy="769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8" y="3921143"/>
            <a:ext cx="705454" cy="1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3" y="5775412"/>
            <a:ext cx="588944" cy="3052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7" y="5847658"/>
            <a:ext cx="462703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10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5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4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1" y="5978413"/>
            <a:ext cx="547506" cy="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1" y="5349439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2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5" y="5855575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81"/>
            <a:ext cx="867319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8"/>
            <a:ext cx="300215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6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2" y="6407672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4" y="4211720"/>
            <a:ext cx="173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Clock gating 2sec for </a:t>
            </a:r>
          </a:p>
          <a:p>
            <a:r>
              <a:rPr lang="en-US" sz="1200" dirty="0"/>
              <a:t>Arduino (display)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0D1287-DF6D-5714-A25D-89B3F15ED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Clock Gating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19C26B8C-9278-1972-8E28-80286EDF644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4475933" cy="457200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Micro Instructions EEPROMs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3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5. Reg In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4: Reg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2: ALU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00892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 dirty="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092332"/>
            <a:ext cx="1531864" cy="432955"/>
          </a:xfrm>
          <a:prstGeom prst="bentConnector4">
            <a:avLst>
              <a:gd name="adj1" fmla="val 47513"/>
              <a:gd name="adj2" fmla="val 152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54838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 dirty="0"/>
              <a:t># </a:t>
            </a:r>
            <a:r>
              <a:rPr lang="en-US" sz="1100" dirty="0" err="1"/>
              <a:t>Reset_microPC</a:t>
            </a:r>
            <a:endParaRPr lang="en-US" sz="1100" dirty="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46278"/>
            <a:ext cx="1311030" cy="820266"/>
          </a:xfrm>
          <a:prstGeom prst="bentConnector4">
            <a:avLst>
              <a:gd name="adj1" fmla="val 67228"/>
              <a:gd name="adj2" fmla="val 12786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OpCode</a:t>
            </a:r>
          </a:p>
          <a:p>
            <a:pPr algn="ctr"/>
            <a:r>
              <a:rPr lang="en-US" sz="1400" dirty="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90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2" y="3850806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4" y="496270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5" y="279687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5" y="2673076"/>
            <a:ext cx="229531" cy="175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Program Counter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5" y="2673077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6" y="2700787"/>
            <a:ext cx="199655" cy="192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2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8" y="876257"/>
            <a:ext cx="27708" cy="4006963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21" y="886326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8" y="807546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42" y="933701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2" y="608986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8" y="1072201"/>
            <a:ext cx="237955" cy="3091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80" y="747486"/>
            <a:ext cx="633663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8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2" y="2893595"/>
            <a:ext cx="2202947" cy="54344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2" y="2848175"/>
            <a:ext cx="4855367" cy="588860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6" y="4495647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4" y="2893598"/>
            <a:ext cx="327493" cy="1771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6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9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5"/>
            <a:ext cx="781107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9" y="4928600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Addr</a:t>
            </a:r>
            <a:r>
              <a:rPr lang="en-US" sz="1600" dirty="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cxnSpLocks/>
            <a:stCxn id="82" idx="1"/>
            <a:endCxn id="85" idx="0"/>
          </p:cNvCxnSpPr>
          <p:nvPr/>
        </p:nvCxnSpPr>
        <p:spPr>
          <a:xfrm rot="10800000">
            <a:off x="7203835" y="4962705"/>
            <a:ext cx="2311905" cy="135172"/>
          </a:xfrm>
          <a:prstGeom prst="bentConnector4">
            <a:avLst>
              <a:gd name="adj1" fmla="val 48459"/>
              <a:gd name="adj2" fmla="val 269118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3" y="315502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7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5" y="965356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9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9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Reset_microPC</a:t>
            </a:r>
            <a:r>
              <a:rPr lang="en-US" sz="1600" dirty="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lsb</a:t>
            </a:r>
            <a:endParaRPr lang="en-US" sz="1600" dirty="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/>
              <a:t>Decimal</a:t>
            </a:r>
          </a:p>
          <a:p>
            <a:pPr algn="ctr"/>
            <a:r>
              <a:rPr lang="en-US" sz="800" dirty="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9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</a:t>
            </a:r>
            <a:r>
              <a:rPr lang="en-US" sz="1200">
                <a:solidFill>
                  <a:schemeClr val="bg1"/>
                </a:solidFill>
              </a:rPr>
              <a:t>5] </a:t>
            </a:r>
            <a:r>
              <a:rPr lang="en-US" sz="1200" dirty="0">
                <a:solidFill>
                  <a:schemeClr val="bg1"/>
                </a:solidFill>
              </a:rPr>
              <a:t>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8828FBE-FA07-A2DE-0470-D0E8BBC5C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Reset_microPC</a:t>
            </a:r>
            <a:r>
              <a:rPr lang="en-US" sz="1600" dirty="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lsb</a:t>
            </a:r>
            <a:endParaRPr lang="en-US" sz="1600" dirty="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/>
              <a:t>Decimal</a:t>
            </a:r>
          </a:p>
          <a:p>
            <a:pPr algn="ctr"/>
            <a:r>
              <a:rPr lang="en-US" sz="800" dirty="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9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65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4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8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2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1" y="3610433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OpCode Decoder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4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7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5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4" y="1053547"/>
            <a:ext cx="2301770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2" y="2855246"/>
              <a:ext cx="13035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1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5" y="4744768"/>
            <a:ext cx="1732519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1" y="3945962"/>
            <a:ext cx="1830331" cy="1938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4000" y="3848336"/>
            <a:ext cx="1527873" cy="243624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5" y="757866"/>
            <a:ext cx="954107" cy="307777"/>
            <a:chOff x="1992327" y="3559447"/>
            <a:chExt cx="954107" cy="307778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16" y="1337144"/>
            <a:ext cx="1169967" cy="3191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5" y="587882"/>
            <a:ext cx="1067229" cy="307777"/>
            <a:chOff x="1992327" y="3559447"/>
            <a:chExt cx="1067229" cy="307778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7" y="1108059"/>
            <a:ext cx="1067229" cy="307777"/>
            <a:chOff x="1992327" y="3559447"/>
            <a:chExt cx="1067229" cy="307778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6996" y="819048"/>
            <a:ext cx="1573415" cy="14188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51" y="1261947"/>
            <a:ext cx="542036" cy="92677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9" y="34581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3" y="728740"/>
            <a:ext cx="1618072" cy="11599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2" y="1250056"/>
            <a:ext cx="1122423" cy="500265"/>
            <a:chOff x="1992327" y="3559447"/>
            <a:chExt cx="1122423" cy="500266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1" dirty="0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66" y="1635120"/>
            <a:ext cx="617587" cy="34772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84271E-C03E-E825-12E1-EA71F610F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Output H Register to Data Bus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3698505" y="5467143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8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H4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5364047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1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2765427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9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5" y="4158007"/>
            <a:ext cx="2610127" cy="121755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27"/>
            <a:ext cx="752071" cy="201531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1"/>
            <a:ext cx="1686115" cy="58235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8" y="1034541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7" y="5957291"/>
            <a:ext cx="6372257" cy="738664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If opcode is 00110 then zero-extended 4-bit immediate from high instruction register</a:t>
            </a:r>
          </a:p>
          <a:p>
            <a:r>
              <a:rPr lang="en-US" sz="1400" dirty="0"/>
              <a:t>is written to the bus; otherwise, the full 8-bit high instruction register is written to</a:t>
            </a:r>
          </a:p>
          <a:p>
            <a:r>
              <a:rPr lang="en-US" sz="1400" dirty="0"/>
              <a:t>bus as an 8-bit immediate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1" y="4039169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38"/>
            <a:ext cx="954107" cy="307777"/>
            <a:chOff x="1992327" y="3559447"/>
            <a:chExt cx="954107" cy="307778"/>
          </a:xfrm>
        </p:grpSpPr>
        <p:sp>
          <p:nvSpPr>
            <p:cNvPr id="14" name="TextBox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2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8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7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32" name="Arrow: Right 31">
            <a:hlinkClick r:id="rId8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7" y="4750422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4b0</a:t>
            </a:r>
          </a:p>
        </p:txBody>
      </p:sp>
      <p:pic>
        <p:nvPicPr>
          <p:cNvPr id="4" name="Picture 3">
            <a:hlinkClick r:id="rId9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0826B3-67DA-94F5-2D6A-F3E5F03076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4" y="4095263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9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9"/>
            <a:ext cx="1122423" cy="500265"/>
            <a:chOff x="1992327" y="3559447"/>
            <a:chExt cx="1122423" cy="500266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1" dirty="0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60" y="2871792"/>
            <a:ext cx="3647949" cy="1568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8"/>
            <a:ext cx="44114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907" y="2751766"/>
            <a:ext cx="2405087" cy="3145402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 dirty="0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Notes: Registers A and B are implemented by two HC161s, each stores 4 bits as the typical HC273 and HC347 won't fit into the 16pin sockets on the ALU </a:t>
            </a:r>
            <a:r>
              <a:rPr lang="en-US" sz="1100" dirty="0" err="1"/>
              <a:t>wireup</a:t>
            </a:r>
            <a:r>
              <a:rPr lang="en-US" sz="1100" dirty="0"/>
              <a:t> board.</a:t>
            </a:r>
          </a:p>
          <a:p>
            <a:r>
              <a:rPr lang="en-US" sz="1100" dirty="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D4</a:t>
            </a:r>
          </a:p>
          <a:p>
            <a:r>
              <a:rPr lang="en-US" sz="1400" dirty="0"/>
              <a:t>D5</a:t>
            </a:r>
          </a:p>
          <a:p>
            <a:r>
              <a:rPr lang="en-US" sz="1400" dirty="0"/>
              <a:t>D6</a:t>
            </a:r>
          </a:p>
          <a:p>
            <a:r>
              <a:rPr lang="en-US" sz="1400" dirty="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123261"/>
              </p:ext>
            </p:extLst>
          </p:nvPr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20"/>
            <a:ext cx="477962" cy="440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0DE4-6D59-8B94-5035-3F3F960B2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Memory Access (v2.0)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428495-7B2A-3AF5-724A-81B610A88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359389"/>
              </p:ext>
            </p:extLst>
          </p:nvPr>
        </p:nvGraphicFramePr>
        <p:xfrm>
          <a:off x="1685833" y="2104329"/>
          <a:ext cx="827255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285">
                  <a:extLst>
                    <a:ext uri="{9D8B030D-6E8A-4147-A177-3AD203B41FA5}">
                      <a16:colId xmlns:a16="http://schemas.microsoft.com/office/drawing/2014/main" val="867544660"/>
                    </a:ext>
                  </a:extLst>
                </a:gridCol>
                <a:gridCol w="894912">
                  <a:extLst>
                    <a:ext uri="{9D8B030D-6E8A-4147-A177-3AD203B41FA5}">
                      <a16:colId xmlns:a16="http://schemas.microsoft.com/office/drawing/2014/main" val="275812589"/>
                    </a:ext>
                  </a:extLst>
                </a:gridCol>
                <a:gridCol w="2155962">
                  <a:extLst>
                    <a:ext uri="{9D8B030D-6E8A-4147-A177-3AD203B41FA5}">
                      <a16:colId xmlns:a16="http://schemas.microsoft.com/office/drawing/2014/main" val="3605157969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3478034152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2955703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SRAM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EEPROM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617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Memory 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‘1’ (no writes)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 #WE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59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Memory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#OE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#OE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13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Both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#CE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(~SRAM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(~EEPROM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694000"/>
                  </a:ext>
                </a:extLst>
              </a:tr>
            </a:tbl>
          </a:graphicData>
        </a:graphic>
      </p:graphicFrame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63A1CBA5-F0E0-7F57-4A5A-BDC8D340B64A}"/>
              </a:ext>
            </a:extLst>
          </p:cNvPr>
          <p:cNvSpPr/>
          <p:nvPr/>
        </p:nvSpPr>
        <p:spPr>
          <a:xfrm>
            <a:off x="962677" y="450963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MEM Read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9CE9938C-D5B0-D9CE-5038-967C8289C8DA}"/>
              </a:ext>
            </a:extLst>
          </p:cNvPr>
          <p:cNvSpPr txBox="1"/>
          <p:nvPr/>
        </p:nvSpPr>
        <p:spPr>
          <a:xfrm>
            <a:off x="1553041" y="481135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FetchCycle</a:t>
            </a:r>
            <a:endParaRPr lang="en-US" sz="1200"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F306872-9F92-3B5E-FBE2-CCF2F6F5D74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25717" y="4601072"/>
            <a:ext cx="671648" cy="1330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05CDBD8-A47B-E4FC-0251-5FB621C4536C}"/>
              </a:ext>
            </a:extLst>
          </p:cNvPr>
          <p:cNvCxnSpPr>
            <a:cxnSpLocks/>
          </p:cNvCxnSpPr>
          <p:nvPr/>
        </p:nvCxnSpPr>
        <p:spPr>
          <a:xfrm flipV="1">
            <a:off x="2376651" y="4883458"/>
            <a:ext cx="720715" cy="1323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NOR logic - Wikipedia">
            <a:extLst>
              <a:ext uri="{FF2B5EF4-FFF2-40B4-BE49-F238E27FC236}">
                <a16:creationId xmlns:a16="http://schemas.microsoft.com/office/drawing/2014/main" id="{78EAA5D5-3C68-A772-8AED-6B715EC92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2959035" y="4630547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CF69501E-1FEA-44F4-0BD6-FA08D98C02F7}"/>
              </a:ext>
            </a:extLst>
          </p:cNvPr>
          <p:cNvSpPr txBox="1"/>
          <p:nvPr/>
        </p:nvSpPr>
        <p:spPr>
          <a:xfrm>
            <a:off x="3578453" y="4712030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#OE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9571CA4-30FF-36FF-79B4-64FD181CA11D}"/>
              </a:ext>
            </a:extLst>
          </p:cNvPr>
          <p:cNvCxnSpPr>
            <a:cxnSpLocks/>
          </p:cNvCxnSpPr>
          <p:nvPr/>
        </p:nvCxnSpPr>
        <p:spPr>
          <a:xfrm flipV="1">
            <a:off x="1896569" y="5903552"/>
            <a:ext cx="2479057" cy="0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4E86FAE-FD92-A78E-A2CF-6FCD2B00BDF7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969604" y="5764329"/>
            <a:ext cx="1310040" cy="1127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551FA89A-A4E3-169D-0710-FEA7AAC876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310318" y="5535688"/>
            <a:ext cx="659287" cy="459531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F2E65A9-79AE-42E3-5ACE-9E6A4111AD78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2425719" y="5563096"/>
            <a:ext cx="456766" cy="470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8C0C7F74-C14E-8F2D-4274-F1F3A9EAC6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31050"/>
          <a:stretch/>
        </p:blipFill>
        <p:spPr>
          <a:xfrm>
            <a:off x="2882485" y="5424882"/>
            <a:ext cx="563747" cy="3704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44E51F48-65DC-1BDA-A17D-FCA1061A5A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28024"/>
          <a:stretch/>
        </p:blipFill>
        <p:spPr>
          <a:xfrm>
            <a:off x="6279644" y="5570953"/>
            <a:ext cx="563747" cy="386751"/>
          </a:xfrm>
          <a:prstGeom prst="rect">
            <a:avLst/>
          </a:prstGeom>
        </p:spPr>
      </p:pic>
      <p:sp>
        <p:nvSpPr>
          <p:cNvPr id="16" name="TextBox 15">
            <a:hlinkClick r:id="rId8" action="ppaction://hlinksldjump"/>
            <a:extLst>
              <a:ext uri="{FF2B5EF4-FFF2-40B4-BE49-F238E27FC236}">
                <a16:creationId xmlns:a16="http://schemas.microsoft.com/office/drawing/2014/main" id="{4C5F8198-5914-D64A-0EB6-5C75E3A9D07C}"/>
              </a:ext>
            </a:extLst>
          </p:cNvPr>
          <p:cNvSpPr txBox="1"/>
          <p:nvPr/>
        </p:nvSpPr>
        <p:spPr>
          <a:xfrm>
            <a:off x="1659162" y="5470763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sp>
        <p:nvSpPr>
          <p:cNvPr id="17" name="Rectangle 16">
            <a:hlinkClick r:id="rId2" action="ppaction://hlinksldjump"/>
            <a:extLst>
              <a:ext uri="{FF2B5EF4-FFF2-40B4-BE49-F238E27FC236}">
                <a16:creationId xmlns:a16="http://schemas.microsoft.com/office/drawing/2014/main" id="{6ACF243C-6489-7285-70AA-D96D466F3AAA}"/>
              </a:ext>
            </a:extLst>
          </p:cNvPr>
          <p:cNvSpPr/>
          <p:nvPr/>
        </p:nvSpPr>
        <p:spPr>
          <a:xfrm>
            <a:off x="962677" y="582033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MEM Write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DAD533-B428-1104-F7AC-C409311F9F56}"/>
              </a:ext>
            </a:extLst>
          </p:cNvPr>
          <p:cNvCxnSpPr>
            <a:stCxn id="14" idx="3"/>
          </p:cNvCxnSpPr>
          <p:nvPr/>
        </p:nvCxnSpPr>
        <p:spPr>
          <a:xfrm>
            <a:off x="3446231" y="5610127"/>
            <a:ext cx="864087" cy="8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C9C102-A9C5-A154-2828-D5F42F3082D9}"/>
              </a:ext>
            </a:extLst>
          </p:cNvPr>
          <p:cNvSpPr txBox="1"/>
          <p:nvPr/>
        </p:nvSpPr>
        <p:spPr>
          <a:xfrm>
            <a:off x="6854206" y="5618258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 dirty="0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19340695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ALU </a:t>
            </a:r>
            <a:r>
              <a:rPr lang="en-US" dirty="0" err="1"/>
              <a:t>OpCodes</a:t>
            </a:r>
            <a:r>
              <a:rPr lang="en-US" dirty="0"/>
              <a:t> 2,3,7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144000" cy="9017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 dirty="0"/>
              <a:t>ALU opcode(010), SF(0 / 1) – A XOR B / !B</a:t>
            </a:r>
          </a:p>
          <a:p>
            <a:pPr algn="l"/>
            <a:r>
              <a:rPr lang="en-US" sz="2000" dirty="0"/>
              <a:t>No change to the source SF for ADD/SUB/ADC/SBC/!B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5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9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801" y="2972190"/>
            <a:ext cx="619801" cy="9504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40" cy="1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6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6" y="4433179"/>
            <a:ext cx="1074540" cy="348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689406" y="4251995"/>
            <a:ext cx="817853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 or !B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2" y="4515137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8" y="4699803"/>
            <a:ext cx="2262539" cy="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5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411049" y="4113865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5753626" y="3822415"/>
            <a:ext cx="1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694686" y="5070545"/>
            <a:ext cx="38785" cy="36455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70" y="5435103"/>
            <a:ext cx="2260555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60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191514" y="3770197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509230" y="3954863"/>
            <a:ext cx="634770" cy="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507259" y="4419509"/>
            <a:ext cx="626724" cy="1715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hlinkClick r:id="rId2" action="ppaction://hlinksldjump"/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1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4" y="3833718"/>
            <a:ext cx="1334020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Codes </a:t>
            </a:r>
          </a:p>
          <a:p>
            <a:r>
              <a:rPr lang="en-US" dirty="0"/>
              <a:t> ‘011’ , ‘111’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3"/>
            <a:ext cx="355823" cy="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5"/>
            <a:ext cx="0" cy="43445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72000" y="2686313"/>
            <a:ext cx="31788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{Op =XX0, SF = 0} </a:t>
            </a:r>
            <a:r>
              <a:rPr lang="en-US" sz="1400" dirty="0">
                <a:sym typeface="Wingdings" panose="05000000000000000000" pitchFamily="2" charset="2"/>
              </a:rPr>
              <a:t> A XOR B; Else B or !B</a:t>
            </a:r>
            <a:endParaRPr lang="en-US" sz="1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40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4028495" y="2594502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8"/>
            <a:ext cx="295769" cy="12175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8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972" r="27394"/>
          <a:stretch/>
        </p:blipFill>
        <p:spPr>
          <a:xfrm>
            <a:off x="5753627" y="4168529"/>
            <a:ext cx="861239" cy="52929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5" y="4436663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109EEA80-3811-5D2A-17CC-45E7F9788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615980"/>
              </p:ext>
            </p:extLst>
          </p:nvPr>
        </p:nvGraphicFramePr>
        <p:xfrm>
          <a:off x="5642015" y="34437"/>
          <a:ext cx="6106641" cy="125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88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145809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735663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367157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781233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197891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Special </a:t>
                      </a:r>
                      <a:r>
                        <a:rPr lang="en-US" sz="1200" dirty="0" err="1"/>
                        <a:t>Func</a:t>
                      </a:r>
                      <a:r>
                        <a:rPr lang="en-US" sz="1200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Special </a:t>
                      </a:r>
                      <a:r>
                        <a:rPr lang="en-US" sz="1200" dirty="0" err="1"/>
                        <a:t>Func</a:t>
                      </a:r>
                      <a:r>
                        <a:rPr lang="en-US" sz="1200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Flag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010 - 2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!B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011 - 3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111- 7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7C1D059-2471-B892-4EDC-FB1D43B35318}"/>
              </a:ext>
            </a:extLst>
          </p:cNvPr>
          <p:cNvSpPr txBox="1"/>
          <p:nvPr/>
        </p:nvSpPr>
        <p:spPr>
          <a:xfrm>
            <a:off x="6097014" y="4762768"/>
            <a:ext cx="1272913" cy="307777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sz="1400" dirty="0"/>
              <a:t>!B or (A XOR B)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0B2A36-2181-CD03-B027-4CADE717218C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706218" y="4419508"/>
            <a:ext cx="27253" cy="34326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ALU: ADD Carry/SUB Carry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722840" cy="16557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 dirty="0"/>
              <a:t>Note the difference between the ALU function opcodes for ADD / SUB and ADC / SBC:</a:t>
            </a:r>
          </a:p>
          <a:p>
            <a:pPr lvl="1"/>
            <a:r>
              <a:rPr lang="en-US" sz="1600" dirty="0"/>
              <a:t>ALU opcode(011), SF(0 / 1) – ADD/SUB</a:t>
            </a:r>
          </a:p>
          <a:p>
            <a:pPr lvl="1"/>
            <a:r>
              <a:rPr lang="en-US" sz="1600" dirty="0"/>
              <a:t>ALU opcode(111), SF(0 / 1) – ADC/SBC</a:t>
            </a:r>
          </a:p>
          <a:p>
            <a:pPr algn="l"/>
            <a:r>
              <a:rPr lang="en-US" sz="2000" dirty="0"/>
              <a:t>Note: The 6502 ISA only supports ADC/SBC (along with Set Carry and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6053817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3651810" y="3330056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4630924" y="3483945"/>
            <a:ext cx="1991550" cy="43865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3954574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4350837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5069816" y="387461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6840838" y="4436661"/>
            <a:ext cx="557277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398115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849746" y="4567512"/>
            <a:ext cx="3944017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Carry-in from last Op (from carry bit in flags register)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793763" y="4698317"/>
            <a:ext cx="1606034" cy="7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5072090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6166659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6154685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A3952A2-2DF4-2386-64D0-4D5FC44A787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6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4" y="3981843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4" y="3823026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1" y="4278626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SRAM (v1.0)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9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9" y="616917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3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5" y="3815263"/>
            <a:ext cx="3504723" cy="1325059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2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374 </a:t>
              </a:r>
              <a:r>
                <a:rPr lang="en-US" dirty="0" err="1"/>
                <a:t>Addr</a:t>
              </a:r>
              <a:endParaRPr lang="en-US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6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41"/>
            <a:ext cx="2560147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9" y="4467006"/>
            <a:ext cx="1107311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30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Q[1:8] </a:t>
            </a:r>
            <a:r>
              <a:rPr lang="en-US" sz="1400" dirty="0">
                <a:sym typeface="Wingdings" panose="05000000000000000000" pitchFamily="2" charset="2"/>
              </a:rPr>
              <a:t> A[0:7]</a:t>
            </a:r>
            <a:endParaRPr lang="en-US" sz="14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5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9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9" y="1682022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3" y="2062159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2"/>
            <a:ext cx="563747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4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3" y="2758434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5" y="2208230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9"/>
            <a:ext cx="742003" cy="177361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9" y="2528667"/>
            <a:ext cx="659287" cy="459531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8" y="19795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6" y="1835351"/>
            <a:ext cx="2240722" cy="22856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3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2" y="4640086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3" y="439959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9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20" y="436360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1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5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90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7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3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4"/>
            <a:ext cx="563747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3" y="168146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5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5" y="227275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5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4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9" y="5677196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5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4" y="6217769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9" y="4713051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29" y="5386821"/>
            <a:ext cx="1103331" cy="295983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7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2" y="5885379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 dirty="0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9" y="5947483"/>
            <a:ext cx="580800" cy="18752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6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9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8" y="5682803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6" y="5812203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50" y="5781567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7" y="5386166"/>
            <a:ext cx="1502249" cy="655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5" y="6204351"/>
            <a:ext cx="1097269" cy="121379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6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50" y="5382103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1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err="1"/>
              <a:t>Disp</a:t>
            </a:r>
            <a:r>
              <a:rPr lang="en-US" sz="1600" dirty="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4" y="4660973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7" y="4862099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7" y="2394987"/>
            <a:ext cx="6106943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6" y="2120631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7" y="2345267"/>
            <a:ext cx="472817" cy="449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4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3" y="2010526"/>
            <a:ext cx="2319023" cy="318374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6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4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4" y="513514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3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3" y="2162045"/>
            <a:ext cx="4287308" cy="12781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5" y="500544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7" y="3162062"/>
            <a:ext cx="629931" cy="1659423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2" y="2635941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4" y="2730502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7" y="3023106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8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7" y="1206961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4" y="1314683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3"/>
            <a:ext cx="964897" cy="22168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5" y="5959273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2" y="4994374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1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3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Display Load</a:t>
            </a:r>
          </a:p>
        </p:txBody>
      </p:sp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1" y="4046710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5" y="4245493"/>
            <a:ext cx="1067229" cy="307777"/>
            <a:chOff x="1992327" y="3559447"/>
            <a:chExt cx="1067229" cy="307778"/>
          </a:xfrm>
        </p:grpSpPr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7" y="5213143"/>
            <a:ext cx="1067229" cy="307777"/>
            <a:chOff x="1992327" y="3559447"/>
            <a:chExt cx="1067229" cy="307778"/>
          </a:xfrm>
        </p:grpSpPr>
        <p:sp>
          <p:nvSpPr>
            <p:cNvPr id="11" name="TextBox 10">
              <a:hlinkClick r:id="rId5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877562" y="4753621"/>
            <a:ext cx="659287" cy="459531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4" y="4399382"/>
            <a:ext cx="1362629" cy="4352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2" y="5126478"/>
            <a:ext cx="1417681" cy="240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877561" y="2865981"/>
            <a:ext cx="778849" cy="604563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2"/>
            <a:ext cx="1166011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7"/>
            <a:ext cx="1166011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5642656" y="2937749"/>
            <a:ext cx="612149" cy="4328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6625297" y="3794827"/>
            <a:ext cx="778849" cy="604563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5" y="3154191"/>
            <a:ext cx="369732" cy="8244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7399425" y="3894039"/>
            <a:ext cx="778849" cy="604563"/>
          </a:xfrm>
          <a:prstGeom prst="rect">
            <a:avLst/>
          </a:prstGeom>
        </p:spPr>
      </p:pic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2" y="552590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5" y="4278066"/>
            <a:ext cx="1155319" cy="14017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4" y="4196321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8109203" y="3966507"/>
            <a:ext cx="612149" cy="432883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90" y="1445382"/>
            <a:ext cx="3010195" cy="981899"/>
            <a:chOff x="6995144" y="1610024"/>
            <a:chExt cx="4445079" cy="169783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4" y="1610024"/>
              <a:ext cx="1346222" cy="532188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1" cy="11479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2" y="385280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 dirty="0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9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9" y="109674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9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9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9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9" y="223649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9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9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3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Disp</a:t>
            </a:r>
            <a:r>
              <a:rPr lang="en-US" dirty="0"/>
              <a:t> Char</a:t>
            </a:r>
          </a:p>
        </p:txBody>
      </p:sp>
      <p:pic>
        <p:nvPicPr>
          <p:cNvPr id="3" name="Picture 2">
            <a:hlinkClick r:id="rId12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Op Code 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7963BD-ECE4-4287-6C26-70139CD6B6F9}"/>
              </a:ext>
            </a:extLst>
          </p:cNvPr>
          <p:cNvSpPr txBox="1">
            <a:spLocks/>
          </p:cNvSpPr>
          <p:nvPr/>
        </p:nvSpPr>
        <p:spPr>
          <a:xfrm>
            <a:off x="9513451" y="65184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75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7AB956-DC25-57BD-B117-9D23C49E03E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EBC776-52AD-0427-040B-415B24E8C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 dirty="0"/>
              <a:t>Assembler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assembly file is composed of lines with the following form:</a:t>
            </a:r>
          </a:p>
          <a:p>
            <a:endParaRPr lang="en-US" dirty="0"/>
          </a:p>
          <a:p>
            <a:r>
              <a:rPr lang="en-US" dirty="0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2" y="1837267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7"/>
          <a:ext cx="4347635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9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 dirty="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SUC Rd, Rs1, Rs2</a:t>
                      </a:r>
                    </a:p>
                    <a:p>
                      <a:r>
                        <a:rPr lang="en-US" sz="1200" dirty="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3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9" y="1837267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398D326-EAF3-F6F0-4AFC-4A93C12861B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6637F1-6939-43EB-8F3F-E63975EDB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Instruction set families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41758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4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50542"/>
              </p:ext>
            </p:extLst>
          </p:nvPr>
        </p:nvGraphicFramePr>
        <p:xfrm>
          <a:off x="601784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</a:t>
                      </a:r>
                      <a:r>
                        <a:rPr lang="en-US" sz="1300" dirty="0" err="1"/>
                        <a:t>Imm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043586"/>
              </p:ext>
            </p:extLst>
          </p:nvPr>
        </p:nvGraphicFramePr>
        <p:xfrm>
          <a:off x="601783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D25FB9D-C45D-F182-6CC6-63555E5650D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 dirty="0"/>
              <a:t>Instruction set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5" y="790005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 dirty="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  (immediate, </a:t>
                      </a:r>
                      <a:r>
                        <a:rPr lang="en-US" sz="1200" strike="sngStrike" dirty="0"/>
                        <a:t>other register</a:t>
                      </a:r>
                      <a:r>
                        <a:rPr lang="en-US" sz="1200" dirty="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Branch Absolute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Immediate (Format: ALU Rd, Rd, </a:t>
                      </a:r>
                      <a:r>
                        <a:rPr lang="en-US" sz="1200" dirty="0" err="1"/>
                        <a:t>imm</a:t>
                      </a:r>
                      <a:r>
                        <a:rPr lang="en-US" sz="12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reg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Send a register as a character or integer to the display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 dirty="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9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5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5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500" dirty="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Display, </a:t>
                      </a:r>
                    </a:p>
                    <a:p>
                      <a:r>
                        <a:rPr lang="en-US" sz="1500" dirty="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4B0C0EA-E1BC-22EA-4FBA-4B1605043482}"/>
              </a:ext>
            </a:extLst>
          </p:cNvPr>
          <p:cNvSpPr/>
          <p:nvPr/>
        </p:nvSpPr>
        <p:spPr>
          <a:xfrm>
            <a:off x="7102498" y="4837755"/>
            <a:ext cx="170644" cy="147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7052319" y="3755751"/>
            <a:ext cx="211336" cy="214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80551B-3875-A41D-9C11-2189323D0083}"/>
              </a:ext>
            </a:extLst>
          </p:cNvPr>
          <p:cNvSpPr/>
          <p:nvPr/>
        </p:nvSpPr>
        <p:spPr>
          <a:xfrm>
            <a:off x="7105277" y="4531330"/>
            <a:ext cx="158379" cy="138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35928" y="3823026"/>
            <a:ext cx="2361877" cy="16975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SRAM (v2.0)</a:t>
            </a: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30227" y="869500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7278141" y="5164146"/>
            <a:ext cx="2452087" cy="346929"/>
          </a:xfrm>
          <a:prstGeom prst="left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I/O[0:7]</a:t>
            </a:r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9" idx="3"/>
            <a:endCxn id="106" idx="3"/>
          </p:cNvCxnSpPr>
          <p:nvPr/>
        </p:nvCxnSpPr>
        <p:spPr>
          <a:xfrm>
            <a:off x="2425716" y="2458810"/>
            <a:ext cx="4837939" cy="1404187"/>
          </a:xfrm>
          <a:prstGeom prst="bentConnector3">
            <a:avLst>
              <a:gd name="adj1" fmla="val 104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 rot="5400000">
            <a:off x="6201450" y="4537392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SRAM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4501207" y="4709019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A0..A15</a:t>
            </a:r>
          </a:p>
        </p:txBody>
      </p:sp>
      <p:pic>
        <p:nvPicPr>
          <p:cNvPr id="7" name="Picture 6">
            <a:hlinkClick r:id="rId4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9B9D24-7EA6-3FB5-3F69-E1952E804511}"/>
              </a:ext>
            </a:extLst>
          </p:cNvPr>
          <p:cNvSpPr/>
          <p:nvPr/>
        </p:nvSpPr>
        <p:spPr>
          <a:xfrm>
            <a:off x="4254290" y="3242467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1A6B392-CD60-3071-06E2-E94E47E03A90}"/>
              </a:ext>
            </a:extLst>
          </p:cNvPr>
          <p:cNvCxnSpPr>
            <a:cxnSpLocks/>
            <a:stCxn id="8" idx="3"/>
            <a:endCxn id="23" idx="3"/>
          </p:cNvCxnSpPr>
          <p:nvPr/>
        </p:nvCxnSpPr>
        <p:spPr>
          <a:xfrm>
            <a:off x="2446173" y="1861881"/>
            <a:ext cx="4817483" cy="2738519"/>
          </a:xfrm>
          <a:prstGeom prst="bentConnector3">
            <a:avLst>
              <a:gd name="adj1" fmla="val 1120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hlinkClick r:id="rId6" action="ppaction://hlinksldjump"/>
            <a:extLst>
              <a:ext uri="{FF2B5EF4-FFF2-40B4-BE49-F238E27FC236}">
                <a16:creationId xmlns:a16="http://schemas.microsoft.com/office/drawing/2014/main" id="{5D440DCF-9807-96B0-8ED7-F62F8B208602}"/>
              </a:ext>
            </a:extLst>
          </p:cNvPr>
          <p:cNvSpPr/>
          <p:nvPr/>
        </p:nvSpPr>
        <p:spPr>
          <a:xfrm>
            <a:off x="962677" y="12228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~SRAM Chip En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D0EDEB23-3381-CF40-1BC4-3A1E76AF7C2A}"/>
              </a:ext>
            </a:extLst>
          </p:cNvPr>
          <p:cNvCxnSpPr>
            <a:cxnSpLocks/>
            <a:stCxn id="81" idx="3"/>
            <a:endCxn id="88" idx="3"/>
          </p:cNvCxnSpPr>
          <p:nvPr/>
        </p:nvCxnSpPr>
        <p:spPr>
          <a:xfrm>
            <a:off x="2425717" y="1314241"/>
            <a:ext cx="4847424" cy="3597263"/>
          </a:xfrm>
          <a:prstGeom prst="bentConnector3">
            <a:avLst>
              <a:gd name="adj1" fmla="val 130249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7" action="ppaction://hlinksldjump"/>
            <a:extLst>
              <a:ext uri="{FF2B5EF4-FFF2-40B4-BE49-F238E27FC236}">
                <a16:creationId xmlns:a16="http://schemas.microsoft.com/office/drawing/2014/main" id="{817BB199-CE53-CE81-5CDA-C8821186C829}"/>
              </a:ext>
            </a:extLst>
          </p:cNvPr>
          <p:cNvSpPr txBox="1"/>
          <p:nvPr/>
        </p:nvSpPr>
        <p:spPr>
          <a:xfrm>
            <a:off x="2006629" y="1769548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#OE</a:t>
            </a:r>
          </a:p>
        </p:txBody>
      </p:sp>
      <p:sp>
        <p:nvSpPr>
          <p:cNvPr id="9" name="TextBox 8">
            <a:hlinkClick r:id="rId7" action="ppaction://hlinksldjump"/>
            <a:extLst>
              <a:ext uri="{FF2B5EF4-FFF2-40B4-BE49-F238E27FC236}">
                <a16:creationId xmlns:a16="http://schemas.microsoft.com/office/drawing/2014/main" id="{CFFFFFB3-E644-0CA6-EC8E-82C1E6B8613E}"/>
              </a:ext>
            </a:extLst>
          </p:cNvPr>
          <p:cNvSpPr txBox="1"/>
          <p:nvPr/>
        </p:nvSpPr>
        <p:spPr>
          <a:xfrm>
            <a:off x="1987776" y="2377954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 dirty="0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31270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6033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101990"/>
              </p:ext>
            </p:extLst>
          </p:nvPr>
        </p:nvGraphicFramePr>
        <p:xfrm>
          <a:off x="622581" y="1228633"/>
          <a:ext cx="10088735" cy="3040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Special </a:t>
                      </a:r>
                      <a:r>
                        <a:rPr lang="en-US" sz="1500" dirty="0" err="1"/>
                        <a:t>Func</a:t>
                      </a:r>
                      <a:r>
                        <a:rPr lang="en-US" sz="1500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Special </a:t>
                      </a:r>
                      <a:r>
                        <a:rPr lang="en-US" sz="1500" dirty="0" err="1"/>
                        <a:t>Func</a:t>
                      </a:r>
                      <a:r>
                        <a:rPr lang="en-US" sz="1500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Shift Left A </a:t>
                      </a:r>
                    </a:p>
                    <a:p>
                      <a:pPr algn="ctr"/>
                      <a:r>
                        <a:rPr lang="en-US" sz="1500" dirty="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Rotate left A</a:t>
                      </a:r>
                    </a:p>
                    <a:p>
                      <a:pPr algn="ctr"/>
                      <a:r>
                        <a:rPr lang="en-US" sz="1500" dirty="0"/>
                        <a:t>A[0]=</a:t>
                      </a:r>
                      <a:r>
                        <a:rPr lang="en-US" sz="1500" dirty="0" err="1"/>
                        <a:t>Cin</a:t>
                      </a:r>
                      <a:r>
                        <a:rPr lang="en-US" sz="1500" dirty="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/>
                        <a:t>Cin</a:t>
                      </a:r>
                      <a:r>
                        <a:rPr lang="en-US" sz="1500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/>
                        <a:t>Cin</a:t>
                      </a:r>
                      <a:r>
                        <a:rPr lang="en-US" sz="1500" dirty="0"/>
                        <a:t> -&gt; A-&gt; </a:t>
                      </a:r>
                      <a:r>
                        <a:rPr lang="en-US" sz="1500" dirty="0" err="1"/>
                        <a:t>Cout</a:t>
                      </a:r>
                      <a:endParaRPr lang="en-US" sz="15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/>
                        <a:t>Cin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710345"/>
              </p:ext>
            </p:extLst>
          </p:nvPr>
        </p:nvGraphicFramePr>
        <p:xfrm>
          <a:off x="622579" y="4522163"/>
          <a:ext cx="10608860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dirty="0"/>
                        <a:t>OR and ADD share Op Code</a:t>
                      </a:r>
                    </a:p>
                    <a:p>
                      <a:r>
                        <a:rPr lang="en-US" sz="150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Special Function select OR </a:t>
                      </a:r>
                      <a:r>
                        <a:rPr lang="en-US" sz="1500" dirty="0" err="1"/>
                        <a:t>or</a:t>
                      </a:r>
                      <a:r>
                        <a:rPr lang="en-US" sz="1500" dirty="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r>
                        <a:rPr lang="en-US" sz="1500" strike="noStrike" baseline="0" dirty="0"/>
                        <a:t>Move A, B Regs</a:t>
                      </a:r>
                    </a:p>
                    <a:p>
                      <a:r>
                        <a:rPr lang="en-US" sz="1500" strike="noStrike" baseline="0" dirty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 dirty="0"/>
                        <a:t>4x 74LS161</a:t>
                      </a:r>
                    </a:p>
                    <a:p>
                      <a:r>
                        <a:rPr lang="en-US" sz="1500" strike="noStrike" baseline="0" dirty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 dirty="0"/>
                        <a:t>Reduce interface to one data bus instead of A, B, C </a:t>
                      </a:r>
                    </a:p>
                    <a:p>
                      <a:r>
                        <a:rPr lang="en-US" sz="1500" strike="noStrike" baseline="0" dirty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strike="noStrike" baseline="0" dirty="0"/>
                        <a:t>No change</a:t>
                      </a:r>
                    </a:p>
                    <a:p>
                      <a:endParaRPr lang="en-US" sz="1500" strike="noStrike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029028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S2 S1 S0 SF (Function </a:t>
                      </a:r>
                      <a:r>
                        <a:rPr lang="en-US" sz="1300" dirty="0" err="1"/>
                        <a:t>sel</a:t>
                      </a:r>
                      <a:r>
                        <a:rPr lang="en-US" sz="1300"/>
                        <a:t>)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091454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Write </a:t>
                      </a:r>
                      <a:r>
                        <a:rPr lang="en-US" sz="1300" dirty="0" err="1"/>
                        <a:t>imm</a:t>
                      </a:r>
                      <a:r>
                        <a:rPr lang="en-US" sz="1300" dirty="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</a:t>
                      </a:r>
                      <a:r>
                        <a:rPr lang="en-US" sz="1300" dirty="0" err="1"/>
                        <a:t>Imm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34235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</a:t>
                      </a:r>
                      <a:r>
                        <a:rPr lang="en-US" sz="1300" dirty="0" err="1"/>
                        <a:t>Imm</a:t>
                      </a:r>
                      <a:endParaRPr lang="en-US" sz="13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83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67489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417553"/>
              </p:ext>
            </p:extLst>
          </p:nvPr>
        </p:nvGraphicFramePr>
        <p:xfrm>
          <a:off x="179753" y="562499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63482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3" y="742463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651846"/>
              </p:ext>
            </p:extLst>
          </p:nvPr>
        </p:nvGraphicFramePr>
        <p:xfrm>
          <a:off x="5680365" y="2436627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066101"/>
              </p:ext>
            </p:extLst>
          </p:nvPr>
        </p:nvGraphicFramePr>
        <p:xfrm>
          <a:off x="4716584" y="742463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4 bit </a:t>
                      </a:r>
                      <a:r>
                        <a:rPr lang="en-US" sz="1600" dirty="0" err="1"/>
                        <a:t>imm</a:t>
                      </a:r>
                      <a:r>
                        <a:rPr lang="en-US" sz="1600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97335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4-bit </a:t>
                      </a:r>
                      <a:r>
                        <a:rPr lang="en-US" sz="1300" dirty="0" err="1"/>
                        <a:t>imm</a:t>
                      </a:r>
                      <a:r>
                        <a:rPr lang="en-US" sz="13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S2 S1 S0 SF (Function </a:t>
                      </a:r>
                      <a:r>
                        <a:rPr lang="en-US" sz="1300" dirty="0" err="1"/>
                        <a:t>sel</a:t>
                      </a:r>
                      <a:r>
                        <a:rPr lang="en-US" sz="13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718222"/>
              </p:ext>
            </p:extLst>
          </p:nvPr>
        </p:nvGraphicFramePr>
        <p:xfrm>
          <a:off x="4716583" y="742463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Output</a:t>
                      </a:r>
                      <a:r>
                        <a:rPr lang="en-US" sz="1600" baseline="0" dirty="0"/>
                        <a:t> ALU </a:t>
                      </a:r>
                      <a:r>
                        <a:rPr lang="en-US" sz="1600" baseline="0" dirty="0" err="1"/>
                        <a:t>val</a:t>
                      </a:r>
                      <a:r>
                        <a:rPr lang="en-US" sz="1600" baseline="0" dirty="0"/>
                        <a:t>, load PC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  <a:endParaRPr lang="en-US" sz="1600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7" y="2949767"/>
          <a:ext cx="4733393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55026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01628"/>
              </p:ext>
            </p:extLst>
          </p:nvPr>
        </p:nvGraphicFramePr>
        <p:xfrm>
          <a:off x="4716584" y="742463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Wait for H register to be loaded (need value of Rs1)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 dirty="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I=1</a:t>
                      </a:r>
                    </a:p>
                    <a:p>
                      <a:pPr algn="ctr"/>
                      <a:r>
                        <a:rPr lang="en-US" sz="1300" dirty="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88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91601"/>
              </p:ext>
            </p:extLst>
          </p:nvPr>
        </p:nvGraphicFramePr>
        <p:xfrm>
          <a:off x="193269" y="5619913"/>
          <a:ext cx="926334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0345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85644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I=1</a:t>
                      </a:r>
                    </a:p>
                    <a:p>
                      <a:pPr algn="ctr"/>
                      <a:r>
                        <a:rPr lang="en-US" sz="1300" dirty="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305937"/>
              </p:ext>
            </p:extLst>
          </p:nvPr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35628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89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5939466" y="432321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EEPROM (v2.0)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560515" y="5518714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Data  Bus </a:t>
            </a:r>
          </a:p>
        </p:txBody>
      </p: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57850" y="2881518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5584388" y="3825225"/>
            <a:ext cx="1194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5872093" y="2458171"/>
            <a:ext cx="61933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 err="1"/>
              <a:t>Addr</a:t>
            </a:r>
            <a:endParaRPr lang="en-US" sz="1200" dirty="0"/>
          </a:p>
          <a:p>
            <a:pPr algn="ctr"/>
            <a:r>
              <a:rPr lang="en-US" sz="1200" dirty="0"/>
              <a:t>[15:0]</a:t>
            </a:r>
          </a:p>
        </p:txBody>
      </p:sp>
      <p:sp>
        <p:nvSpPr>
          <p:cNvPr id="97" name="Arrow: Right 96">
            <a:hlinkClick r:id="rId4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5816001" y="4586880"/>
            <a:ext cx="731520" cy="11044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 dirty="0"/>
              <a:t>Prog </a:t>
            </a:r>
          </a:p>
          <a:p>
            <a:pPr algn="ctr"/>
            <a:r>
              <a:rPr lang="en-US" sz="1100" dirty="0"/>
              <a:t>Data[7:0]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259154-74B1-8EA6-27E8-2C0B683D31EC}"/>
              </a:ext>
            </a:extLst>
          </p:cNvPr>
          <p:cNvSpPr/>
          <p:nvPr/>
        </p:nvSpPr>
        <p:spPr>
          <a:xfrm rot="16200000">
            <a:off x="6040274" y="-1382649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 </a:t>
            </a: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04694702-6A85-0CCC-35A8-462E3D1AA135}"/>
              </a:ext>
            </a:extLst>
          </p:cNvPr>
          <p:cNvSpPr/>
          <p:nvPr/>
        </p:nvSpPr>
        <p:spPr>
          <a:xfrm>
            <a:off x="2577168" y="45861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 dirty="0"/>
              <a:t>~EEPROM Chip En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A228691-39D2-72AF-FBCC-60386C5ACFF9}"/>
              </a:ext>
            </a:extLst>
          </p:cNvPr>
          <p:cNvCxnSpPr>
            <a:cxnSpLocks/>
            <a:stCxn id="9" idx="3"/>
            <a:endCxn id="85" idx="2"/>
          </p:cNvCxnSpPr>
          <p:nvPr/>
        </p:nvCxnSpPr>
        <p:spPr>
          <a:xfrm flipV="1">
            <a:off x="4040208" y="4557910"/>
            <a:ext cx="1970517" cy="11963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C0A56B7-B06C-0814-2A90-F992BA5C5DC8}"/>
              </a:ext>
            </a:extLst>
          </p:cNvPr>
          <p:cNvCxnSpPr>
            <a:cxnSpLocks/>
          </p:cNvCxnSpPr>
          <p:nvPr/>
        </p:nvCxnSpPr>
        <p:spPr>
          <a:xfrm rot="10800000">
            <a:off x="6317673" y="4586100"/>
            <a:ext cx="2005643" cy="109104"/>
          </a:xfrm>
          <a:prstGeom prst="bentConnector3">
            <a:avLst>
              <a:gd name="adj1" fmla="val 1006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hlinkClick r:id="rId8" action="ppaction://hlinksldjump"/>
            <a:extLst>
              <a:ext uri="{FF2B5EF4-FFF2-40B4-BE49-F238E27FC236}">
                <a16:creationId xmlns:a16="http://schemas.microsoft.com/office/drawing/2014/main" id="{6ADE87BA-A6B6-588D-FB8D-BF0DF02648C9}"/>
              </a:ext>
            </a:extLst>
          </p:cNvPr>
          <p:cNvSpPr txBox="1"/>
          <p:nvPr/>
        </p:nvSpPr>
        <p:spPr>
          <a:xfrm>
            <a:off x="8263739" y="4616743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#OE</a:t>
            </a:r>
          </a:p>
        </p:txBody>
      </p:sp>
    </p:spTree>
    <p:extLst>
      <p:ext uri="{BB962C8B-B14F-4D97-AF65-F5344CB8AC3E}">
        <p14:creationId xmlns:p14="http://schemas.microsoft.com/office/powerpoint/2010/main" val="326522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822811"/>
              </p:ext>
            </p:extLst>
          </p:nvPr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6081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44224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52151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Effect: Rd = *Rs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645420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8627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SMR (Store Memory Register) (01100)</a:t>
            </a: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58877"/>
              </p:ext>
            </p:extLst>
          </p:nvPr>
        </p:nvGraphicFramePr>
        <p:xfrm>
          <a:off x="4716584" y="742463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1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93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39153"/>
              </p:ext>
            </p:extLst>
          </p:nvPr>
        </p:nvGraphicFramePr>
        <p:xfrm>
          <a:off x="193267" y="5639364"/>
          <a:ext cx="9263347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599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257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3" y="742463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080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</a:t>
                      </a:r>
                      <a:r>
                        <a:rPr lang="en-US" sz="1300" dirty="0"/>
                        <a:t>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929092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 </a:t>
                      </a:r>
                      <a:r>
                        <a:rPr lang="en-US" sz="1300" dirty="0" err="1"/>
                        <a:t>X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POP (1111)</a:t>
            </a: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8681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Jump to </a:t>
                      </a:r>
                      <a:r>
                        <a:rPr lang="en-US" sz="1600"/>
                        <a:t>immediate address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 </a:t>
                      </a:r>
                      <a:r>
                        <a:rPr lang="en-US" sz="1300" dirty="0" err="1"/>
                        <a:t>X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96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JSR Jump Subroutine (10000)</a:t>
            </a: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3" y="742462"/>
          <a:ext cx="6292440" cy="4279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5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 </a:t>
                      </a:r>
                      <a:r>
                        <a:rPr lang="en-US" sz="1300" dirty="0" err="1"/>
                        <a:t>XXXX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 </a:t>
                      </a:r>
                      <a:r>
                        <a:rPr lang="en-US" sz="1300" dirty="0" err="1"/>
                        <a:t>X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RTS Return from Subroutine (10001)</a:t>
            </a: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2143"/>
              </p:ext>
            </p:extLst>
          </p:nvPr>
        </p:nvGraphicFramePr>
        <p:xfrm>
          <a:off x="4716584" y="742463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S2 S1 S0 SF (Function </a:t>
                      </a:r>
                      <a:r>
                        <a:rPr lang="en-US" sz="1300" dirty="0" err="1"/>
                        <a:t>sel</a:t>
                      </a:r>
                      <a:r>
                        <a:rPr lang="en-US" sz="1300"/>
                        <a:t>)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(10010)</a:t>
            </a: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676296"/>
              </p:ext>
            </p:extLst>
          </p:nvPr>
        </p:nvGraphicFramePr>
        <p:xfrm>
          <a:off x="4716584" y="742463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4 bit </a:t>
                      </a:r>
                      <a:r>
                        <a:rPr lang="en-US" sz="1300" dirty="0" err="1"/>
                        <a:t>imm</a:t>
                      </a:r>
                      <a:r>
                        <a:rPr lang="en-US" sz="1300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</a:t>
                      </a:r>
                      <a:r>
                        <a:rPr lang="en-US" sz="1300" dirty="0"/>
                        <a:t>0</a:t>
                      </a:r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4-bit </a:t>
                      </a:r>
                      <a:r>
                        <a:rPr lang="en-US" sz="1300" dirty="0" err="1"/>
                        <a:t>imm</a:t>
                      </a:r>
                      <a:r>
                        <a:rPr lang="en-US" sz="13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S2 S1 S0 SF (Function </a:t>
                      </a:r>
                      <a:r>
                        <a:rPr lang="en-US" sz="1300" dirty="0" err="1"/>
                        <a:t>sel</a:t>
                      </a:r>
                      <a:r>
                        <a:rPr lang="en-US" sz="13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immediate (10011)</a:t>
            </a: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134382</TotalTime>
  <Words>16462</Words>
  <Application>Microsoft Office PowerPoint</Application>
  <PresentationFormat>Widescreen</PresentationFormat>
  <Paragraphs>5889</Paragraphs>
  <Slides>105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1" baseType="lpstr">
      <vt:lpstr>Arial</vt:lpstr>
      <vt:lpstr>Calibri</vt:lpstr>
      <vt:lpstr>Calibri Light</vt:lpstr>
      <vt:lpstr>Consolas</vt:lpstr>
      <vt:lpstr>Wingdings</vt:lpstr>
      <vt:lpstr>Office Theme</vt:lpstr>
      <vt:lpstr>And the Name …</vt:lpstr>
      <vt:lpstr>PowerPoint Presentation</vt:lpstr>
      <vt:lpstr>ByteFrost V2.0 – 16bit Address</vt:lpstr>
      <vt:lpstr>Unified Bus Operation (v2.0)</vt:lpstr>
      <vt:lpstr>Address Bus Arbiter (v2.0)</vt:lpstr>
      <vt:lpstr>Address Map Decoder (v2.0)</vt:lpstr>
      <vt:lpstr>Memory Access (v2.0)</vt:lpstr>
      <vt:lpstr>SRAM (v2.0)</vt:lpstr>
      <vt:lpstr>EEPROM (v2.0)</vt:lpstr>
      <vt:lpstr>Load Special Pointer (LSP) (v2.0)</vt:lpstr>
      <vt:lpstr>Program Counter (v2.0)</vt:lpstr>
      <vt:lpstr>Load PC High (v2.0)</vt:lpstr>
      <vt:lpstr>Data Pointer (v2.0)</vt:lpstr>
      <vt:lpstr>Stack Pointer (v2.0)</vt:lpstr>
      <vt:lpstr>Fetch State Machine (v2.0)</vt:lpstr>
      <vt:lpstr>Sharing the Data and Address Buses during Fetch Cycle</vt:lpstr>
      <vt:lpstr>PC Advance - Logic Analyzer</vt:lpstr>
      <vt:lpstr>Bus Arbitration for I/O</vt:lpstr>
      <vt:lpstr>Micro Instructions EEPROMs (v2.0)</vt:lpstr>
      <vt:lpstr>SD Card – Page Load / Store</vt:lpstr>
      <vt:lpstr>Counter (v2.0)</vt:lpstr>
      <vt:lpstr>OpCode Decoder (v2.0)</vt:lpstr>
      <vt:lpstr>PowerPoint Presentation</vt:lpstr>
      <vt:lpstr>Branch (v2.0)</vt:lpstr>
      <vt:lpstr>Instruction set (v2.0)</vt:lpstr>
      <vt:lpstr>ALU with changes</vt:lpstr>
      <vt:lpstr>Micro-Instructions Control: NOP Instruction (00000)</vt:lpstr>
      <vt:lpstr>Micro-Instructions Control: BREAK (00001)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Micro-Instructions Control: Load Special Register (Immediate) (10100)</vt:lpstr>
      <vt:lpstr>138 -  3-to-8 Line Decoder </vt:lpstr>
      <vt:lpstr>161 - 4-Bit Binary Counter, Asynchronous Reset</vt:lpstr>
      <vt:lpstr>175 -  Quad D-Type Flip-Flop with Reset</vt:lpstr>
      <vt:lpstr>245 -  Octal D-Type Flip-Flop with Reset</vt:lpstr>
      <vt:lpstr>273 -  Octal D-Type Flip-Flop with Reset</vt:lpstr>
      <vt:lpstr>547 -  Octal 3−State Noninverting D Flip−Flop</vt:lpstr>
      <vt:lpstr>ByteFrost V1.0 – First Working Version</vt:lpstr>
      <vt:lpstr>Fetch State Machine Example</vt:lpstr>
      <vt:lpstr>Hardware</vt:lpstr>
      <vt:lpstr>Register File</vt:lpstr>
      <vt:lpstr>Registers Schematics</vt:lpstr>
      <vt:lpstr>Register Out (RO) Select</vt:lpstr>
      <vt:lpstr>Clock</vt:lpstr>
      <vt:lpstr>Clock Gating</vt:lpstr>
      <vt:lpstr>Micro Instructions EEPROMs</vt:lpstr>
      <vt:lpstr>Program Counter</vt:lpstr>
      <vt:lpstr>Fetch State Machine</vt:lpstr>
      <vt:lpstr>Fetch State Machine</vt:lpstr>
      <vt:lpstr>OpCode Decoder</vt:lpstr>
      <vt:lpstr>Output H Register to Data Bus</vt:lpstr>
      <vt:lpstr>PowerPoint Presentation</vt:lpstr>
      <vt:lpstr>Branch</vt:lpstr>
      <vt:lpstr>ALU OpCodes 2,3,7</vt:lpstr>
      <vt:lpstr>ALU: ADD Carry/SUB Carry</vt:lpstr>
      <vt:lpstr>SRAM (v1.0)</vt:lpstr>
      <vt:lpstr>Display</vt:lpstr>
      <vt:lpstr>Display Load</vt:lpstr>
      <vt:lpstr>Op Code  &amp; Micro Instruction</vt:lpstr>
      <vt:lpstr>Assembler Syntax</vt:lpstr>
      <vt:lpstr>Instruction set families</vt:lpstr>
      <vt:lpstr>Instruction set</vt:lpstr>
      <vt:lpstr>Micro-Instructions Control: NOP Instruction (00000)</vt:lpstr>
      <vt:lpstr>Micro-Instructions Control: BREAK (00001)</vt:lpstr>
      <vt:lpstr>ALU with changes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Ron Keidar</cp:lastModifiedBy>
  <cp:revision>108</cp:revision>
  <cp:lastPrinted>2025-01-11T02:13:55Z</cp:lastPrinted>
  <dcterms:created xsi:type="dcterms:W3CDTF">2022-02-06T02:47:09Z</dcterms:created>
  <dcterms:modified xsi:type="dcterms:W3CDTF">2025-01-11T02:13:58Z</dcterms:modified>
</cp:coreProperties>
</file>